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8" r:id="rId13"/>
    <p:sldId id="269" r:id="rId14"/>
    <p:sldId id="267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494C26-EC09-441D-9245-99DF02E41F2B}" v="828" dt="2022-07-08T19:18:40.2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rupally, Sai Shiva (Contingent Worker)" userId="S::saishiva.cherupally@wabtec.com::ad5cabce-b24b-4bb7-8445-1cacffc1d105" providerId="AD" clId="Web-{1B494C26-EC09-441D-9245-99DF02E41F2B}"/>
    <pc:docChg chg="addSld delSld modSld sldOrd addMainMaster delMainMaster">
      <pc:chgData name="Cherupally, Sai Shiva (Contingent Worker)" userId="S::saishiva.cherupally@wabtec.com::ad5cabce-b24b-4bb7-8445-1cacffc1d105" providerId="AD" clId="Web-{1B494C26-EC09-441D-9245-99DF02E41F2B}" dt="2022-07-08T19:18:40.249" v="795" actId="1076"/>
      <pc:docMkLst>
        <pc:docMk/>
      </pc:docMkLst>
      <pc:sldChg chg="addSp delSp modSp mod setBg modClrScheme addAnim setClrOvrMap chgLayout">
        <pc:chgData name="Cherupally, Sai Shiva (Contingent Worker)" userId="S::saishiva.cherupally@wabtec.com::ad5cabce-b24b-4bb7-8445-1cacffc1d105" providerId="AD" clId="Web-{1B494C26-EC09-441D-9245-99DF02E41F2B}" dt="2022-07-08T18:02:09.197" v="46"/>
        <pc:sldMkLst>
          <pc:docMk/>
          <pc:sldMk cId="109857222" sldId="256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02:09.197" v="4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herupally, Sai Shiva (Contingent Worker)" userId="S::saishiva.cherupally@wabtec.com::ad5cabce-b24b-4bb7-8445-1cacffc1d105" providerId="AD" clId="Web-{1B494C26-EC09-441D-9245-99DF02E41F2B}" dt="2022-07-08T18:02:09.197" v="46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0:22.931" v="1"/>
          <ac:spMkLst>
            <pc:docMk/>
            <pc:sldMk cId="109857222" sldId="256"/>
            <ac:spMk id="8" creationId="{9B6CD22E-2269-419F-9E81-016EA035D4C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1:28.353" v="41"/>
          <ac:spMkLst>
            <pc:docMk/>
            <pc:sldMk cId="109857222" sldId="256"/>
            <ac:spMk id="9" creationId="{1DB043B4-68C6-45B9-82AC-A5800EADB8D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0:22.931" v="1"/>
          <ac:spMkLst>
            <pc:docMk/>
            <pc:sldMk cId="109857222" sldId="256"/>
            <ac:spMk id="10" creationId="{AA607D34-E2A9-4595-9DB2-5472E077CA49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0:22.931" v="1"/>
          <ac:spMkLst>
            <pc:docMk/>
            <pc:sldMk cId="109857222" sldId="256"/>
            <ac:spMk id="12" creationId="{63DAB858-5A0C-4AFF-AAC6-705EDF8DB733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0:22.931" v="1"/>
          <ac:spMkLst>
            <pc:docMk/>
            <pc:sldMk cId="109857222" sldId="256"/>
            <ac:spMk id="14" creationId="{53BEA983-EAAB-42FB-84E9-E77708168CB8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1:28.353" v="41"/>
          <ac:spMkLst>
            <pc:docMk/>
            <pc:sldMk cId="109857222" sldId="256"/>
            <ac:spMk id="15" creationId="{41AC6C06-99FE-4BA1-BC82-8406A424CD6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1:28.353" v="41"/>
          <ac:spMkLst>
            <pc:docMk/>
            <pc:sldMk cId="109857222" sldId="256"/>
            <ac:spMk id="17" creationId="{7AEC842D-C905-4DEA-B1C3-CA51995C572A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1:19.353" v="38"/>
          <ac:spMkLst>
            <pc:docMk/>
            <pc:sldMk cId="109857222" sldId="256"/>
            <ac:spMk id="22" creationId="{6DA65B90-7B06-4499-91BA-CDDD3613248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1:19.353" v="38"/>
          <ac:spMkLst>
            <pc:docMk/>
            <pc:sldMk cId="109857222" sldId="256"/>
            <ac:spMk id="24" creationId="{E99D7AAF-4170-4D21-AB6C-605F6F100C2E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1:19.353" v="38"/>
          <ac:spMkLst>
            <pc:docMk/>
            <pc:sldMk cId="109857222" sldId="256"/>
            <ac:spMk id="26" creationId="{9502469D-C562-48E3-ABA2-3CFA55C5268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1:28.290" v="40"/>
          <ac:spMkLst>
            <pc:docMk/>
            <pc:sldMk cId="109857222" sldId="256"/>
            <ac:spMk id="32" creationId="{9B45BA4C-9B54-4496-821F-9E0985CA984D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1:28.290" v="40"/>
          <ac:spMkLst>
            <pc:docMk/>
            <pc:sldMk cId="109857222" sldId="256"/>
            <ac:spMk id="33" creationId="{85E1BB9D-FAFF-4C3E-9E44-13F8FBABCD6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1:28.290" v="40"/>
          <ac:spMkLst>
            <pc:docMk/>
            <pc:sldMk cId="109857222" sldId="256"/>
            <ac:spMk id="34" creationId="{47C897C6-901F-410E-B2AC-162ED94B010E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2:09.197" v="46"/>
          <ac:spMkLst>
            <pc:docMk/>
            <pc:sldMk cId="109857222" sldId="256"/>
            <ac:spMk id="36" creationId="{E91DC736-0EF8-4F87-9146-EBF1D2EE4D3D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2:09.197" v="46"/>
          <ac:spMkLst>
            <pc:docMk/>
            <pc:sldMk cId="109857222" sldId="256"/>
            <ac:spMk id="37" creationId="{097CD68E-23E3-4007-8847-CD0944C4F7BE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2:09.197" v="46"/>
          <ac:spMkLst>
            <pc:docMk/>
            <pc:sldMk cId="109857222" sldId="256"/>
            <ac:spMk id="38" creationId="{AF2F604E-43BE-4DC3-B983-E071523364F8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2:09.197" v="46"/>
          <ac:spMkLst>
            <pc:docMk/>
            <pc:sldMk cId="109857222" sldId="256"/>
            <ac:spMk id="39" creationId="{08C9B587-E65E-4B52-B37C-ABEBB6E87928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2:09.103" v="45"/>
          <ac:spMkLst>
            <pc:docMk/>
            <pc:sldMk cId="109857222" sldId="256"/>
            <ac:spMk id="44" creationId="{D6F5F07B-A917-442C-82D5-5719737E9E68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2:09.103" v="45"/>
          <ac:spMkLst>
            <pc:docMk/>
            <pc:sldMk cId="109857222" sldId="256"/>
            <ac:spMk id="46" creationId="{B7E0C296-2B1B-4589-84EA-239D878496D5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02:09.197" v="46"/>
          <ac:spMkLst>
            <pc:docMk/>
            <pc:sldMk cId="109857222" sldId="256"/>
            <ac:spMk id="61" creationId="{03E51277-1095-412F-913B-8FA8021AA626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02:09.197" v="46"/>
          <ac:spMkLst>
            <pc:docMk/>
            <pc:sldMk cId="109857222" sldId="256"/>
            <ac:spMk id="130" creationId="{3A6C273A-38F2-4D34-98BF-47B248862B76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02:09.197" v="46"/>
          <ac:spMkLst>
            <pc:docMk/>
            <pc:sldMk cId="109857222" sldId="256"/>
            <ac:spMk id="131" creationId="{2E2CF659-EE5D-432C-B47F-10AC4A48A347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02:09.197" v="46"/>
          <ac:spMkLst>
            <pc:docMk/>
            <pc:sldMk cId="109857222" sldId="256"/>
            <ac:spMk id="132" creationId="{683AA549-1F0C-46E0-AAD8-DC3DC6CA6181}"/>
          </ac:spMkLst>
        </pc:spChg>
        <pc:grpChg chg="add del">
          <ac:chgData name="Cherupally, Sai Shiva (Contingent Worker)" userId="S::saishiva.cherupally@wabtec.com::ad5cabce-b24b-4bb7-8445-1cacffc1d105" providerId="AD" clId="Web-{1B494C26-EC09-441D-9245-99DF02E41F2B}" dt="2022-07-08T18:01:28.353" v="41"/>
          <ac:grpSpMkLst>
            <pc:docMk/>
            <pc:sldMk cId="109857222" sldId="256"/>
            <ac:grpSpMk id="11" creationId="{4592A8CB-0B0A-43A5-86F4-712B0C469671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02:09.103" v="45"/>
          <ac:grpSpMkLst>
            <pc:docMk/>
            <pc:sldMk cId="109857222" sldId="256"/>
            <ac:grpSpMk id="48" creationId="{3CDD339A-0D5C-435F-B70C-6498DB974BEE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02:09.197" v="46"/>
          <ac:grpSpMkLst>
            <pc:docMk/>
            <pc:sldMk cId="109857222" sldId="256"/>
            <ac:grpSpMk id="50" creationId="{7B2F7E43-35EC-4103-9D95-2ACDB00387CC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02:09.197" v="46"/>
          <ac:grpSpMkLst>
            <pc:docMk/>
            <pc:sldMk cId="109857222" sldId="256"/>
            <ac:grpSpMk id="63" creationId="{96F2112D-BBBE-46A6-B66D-A3F02ED3284E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02:09.197" v="46"/>
          <ac:grpSpMkLst>
            <pc:docMk/>
            <pc:sldMk cId="109857222" sldId="256"/>
            <ac:grpSpMk id="83" creationId="{DDB99EF5-8801-40E2-83D3-196FADCBBA7F}"/>
          </ac:grpSpMkLst>
        </pc:grpChg>
        <pc:picChg chg="add mod ord">
          <ac:chgData name="Cherupally, Sai Shiva (Contingent Worker)" userId="S::saishiva.cherupally@wabtec.com::ad5cabce-b24b-4bb7-8445-1cacffc1d105" providerId="AD" clId="Web-{1B494C26-EC09-441D-9245-99DF02E41F2B}" dt="2022-07-08T18:02:09.197" v="46"/>
          <ac:picMkLst>
            <pc:docMk/>
            <pc:sldMk cId="109857222" sldId="256"/>
            <ac:picMk id="4" creationId="{00D6A663-E122-5719-C836-CE29F7EF1358}"/>
          </ac:picMkLst>
        </pc:picChg>
        <pc:cxnChg chg="add del">
          <ac:chgData name="Cherupally, Sai Shiva (Contingent Worker)" userId="S::saishiva.cherupally@wabtec.com::ad5cabce-b24b-4bb7-8445-1cacffc1d105" providerId="AD" clId="Web-{1B494C26-EC09-441D-9245-99DF02E41F2B}" dt="2022-07-08T18:01:19.353" v="38"/>
          <ac:cxnSpMkLst>
            <pc:docMk/>
            <pc:sldMk cId="109857222" sldId="256"/>
            <ac:cxnSpMk id="28" creationId="{4D594499-F983-4364-8ABC-5BCDC2E906BF}"/>
          </ac:cxnSpMkLst>
        </pc:cxnChg>
        <pc:cxnChg chg="add del">
          <ac:chgData name="Cherupally, Sai Shiva (Contingent Worker)" userId="S::saishiva.cherupally@wabtec.com::ad5cabce-b24b-4bb7-8445-1cacffc1d105" providerId="AD" clId="Web-{1B494C26-EC09-441D-9245-99DF02E41F2B}" dt="2022-07-08T18:01:19.353" v="38"/>
          <ac:cxnSpMkLst>
            <pc:docMk/>
            <pc:sldMk cId="109857222" sldId="256"/>
            <ac:cxnSpMk id="30" creationId="{6D4C177C-581F-4CC8-A686-0B6D25DC6A70}"/>
          </ac:cxnSpMkLst>
        </pc:cxnChg>
      </pc:sldChg>
      <pc:sldChg chg="addSp delSp modSp new mod setBg">
        <pc:chgData name="Cherupally, Sai Shiva (Contingent Worker)" userId="S::saishiva.cherupally@wabtec.com::ad5cabce-b24b-4bb7-8445-1cacffc1d105" providerId="AD" clId="Web-{1B494C26-EC09-441D-9245-99DF02E41F2B}" dt="2022-07-08T18:05:27.433" v="191"/>
        <pc:sldMkLst>
          <pc:docMk/>
          <pc:sldMk cId="61131563" sldId="257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05:27.433" v="191"/>
          <ac:spMkLst>
            <pc:docMk/>
            <pc:sldMk cId="61131563" sldId="257"/>
            <ac:spMk id="2" creationId="{1D893375-B437-6BCB-CDCC-532DDBBD7D79}"/>
          </ac:spMkLst>
        </pc:spChg>
        <pc:spChg chg="del mod">
          <ac:chgData name="Cherupally, Sai Shiva (Contingent Worker)" userId="S::saishiva.cherupally@wabtec.com::ad5cabce-b24b-4bb7-8445-1cacffc1d105" providerId="AD" clId="Web-{1B494C26-EC09-441D-9245-99DF02E41F2B}" dt="2022-07-08T18:05:27.433" v="191"/>
          <ac:spMkLst>
            <pc:docMk/>
            <pc:sldMk cId="61131563" sldId="257"/>
            <ac:spMk id="3" creationId="{55E27582-723D-E50A-B7B8-6AA1DE771385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05:27.433" v="191"/>
          <ac:spMkLst>
            <pc:docMk/>
            <pc:sldMk cId="61131563" sldId="257"/>
            <ac:spMk id="9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05:27.433" v="191"/>
          <ac:spMkLst>
            <pc:docMk/>
            <pc:sldMk cId="61131563" sldId="257"/>
            <ac:spMk id="11" creationId="{37962AE0-6A1C-4B76-9D52-10E5E6D7D3BB}"/>
          </ac:spMkLst>
        </pc:spChg>
        <pc:grpChg chg="add">
          <ac:chgData name="Cherupally, Sai Shiva (Contingent Worker)" userId="S::saishiva.cherupally@wabtec.com::ad5cabce-b24b-4bb7-8445-1cacffc1d105" providerId="AD" clId="Web-{1B494C26-EC09-441D-9245-99DF02E41F2B}" dt="2022-07-08T18:05:27.433" v="191"/>
          <ac:grpSpMkLst>
            <pc:docMk/>
            <pc:sldMk cId="61131563" sldId="257"/>
            <ac:grpSpMk id="13" creationId="{F73EC8D8-C118-4A24-B3A2-F22636F209B4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05:27.433" v="191"/>
          <ac:grpSpMkLst>
            <pc:docMk/>
            <pc:sldMk cId="61131563" sldId="257"/>
            <ac:grpSpMk id="23" creationId="{3BA0B410-FA41-4CD6-A923-146E029BBB25}"/>
          </ac:grpSpMkLst>
        </pc:grpChg>
        <pc:graphicFrameChg chg="add">
          <ac:chgData name="Cherupally, Sai Shiva (Contingent Worker)" userId="S::saishiva.cherupally@wabtec.com::ad5cabce-b24b-4bb7-8445-1cacffc1d105" providerId="AD" clId="Web-{1B494C26-EC09-441D-9245-99DF02E41F2B}" dt="2022-07-08T18:05:27.433" v="191"/>
          <ac:graphicFrameMkLst>
            <pc:docMk/>
            <pc:sldMk cId="61131563" sldId="257"/>
            <ac:graphicFrameMk id="5" creationId="{1E51523A-B852-5ACD-F0BD-386AD4B40F05}"/>
          </ac:graphicFrameMkLst>
        </pc:graphicFrameChg>
      </pc:sldChg>
      <pc:sldChg chg="addSp delSp modSp new mod setBg">
        <pc:chgData name="Cherupally, Sai Shiva (Contingent Worker)" userId="S::saishiva.cherupally@wabtec.com::ad5cabce-b24b-4bb7-8445-1cacffc1d105" providerId="AD" clId="Web-{1B494C26-EC09-441D-9245-99DF02E41F2B}" dt="2022-07-08T18:25:00.692" v="477" actId="1076"/>
        <pc:sldMkLst>
          <pc:docMk/>
          <pc:sldMk cId="3816406624" sldId="258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24:57.286" v="476" actId="1076"/>
          <ac:spMkLst>
            <pc:docMk/>
            <pc:sldMk cId="3816406624" sldId="258"/>
            <ac:spMk id="2" creationId="{DF99EDC0-4AA5-9ECC-4EDC-EC665E1A2FB0}"/>
          </ac:spMkLst>
        </pc:spChg>
        <pc:spChg chg="mod ord">
          <ac:chgData name="Cherupally, Sai Shiva (Contingent Worker)" userId="S::saishiva.cherupally@wabtec.com::ad5cabce-b24b-4bb7-8445-1cacffc1d105" providerId="AD" clId="Web-{1B494C26-EC09-441D-9245-99DF02E41F2B}" dt="2022-07-08T18:25:00.692" v="477" actId="1076"/>
          <ac:spMkLst>
            <pc:docMk/>
            <pc:sldMk cId="3816406624" sldId="258"/>
            <ac:spMk id="3" creationId="{B04FCC6A-6E89-258A-66C4-D18F71F8F54E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7:28.482" v="222"/>
          <ac:spMkLst>
            <pc:docMk/>
            <pc:sldMk cId="3816406624" sldId="258"/>
            <ac:spMk id="9" creationId="{8651CFA9-6065-4243-AC48-858E359780B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7:28.482" v="222"/>
          <ac:spMkLst>
            <pc:docMk/>
            <pc:sldMk cId="3816406624" sldId="258"/>
            <ac:spMk id="11" creationId="{FBFC6891-CBA5-427E-98AC-BF56BB033089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7:31.623" v="224"/>
          <ac:spMkLst>
            <pc:docMk/>
            <pc:sldMk cId="3816406624" sldId="258"/>
            <ac:spMk id="34" creationId="{8651CFA9-6065-4243-AC48-858E359780B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7:31.623" v="224"/>
          <ac:spMkLst>
            <pc:docMk/>
            <pc:sldMk cId="3816406624" sldId="258"/>
            <ac:spMk id="35" creationId="{37962AE0-6A1C-4B76-9D52-10E5E6D7D3B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7:48.670" v="226"/>
          <ac:spMkLst>
            <pc:docMk/>
            <pc:sldMk cId="3816406624" sldId="258"/>
            <ac:spMk id="39" creationId="{8651CFA9-6065-4243-AC48-858E359780B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7:48.670" v="226"/>
          <ac:spMkLst>
            <pc:docMk/>
            <pc:sldMk cId="3816406624" sldId="258"/>
            <ac:spMk id="40" creationId="{37962AE0-6A1C-4B76-9D52-10E5E6D7D3B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7:48.670" v="226"/>
          <ac:spMkLst>
            <pc:docMk/>
            <pc:sldMk cId="3816406624" sldId="258"/>
            <ac:spMk id="41" creationId="{16E12301-1C96-4D15-9838-D5B894B22365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8:20.732" v="230"/>
          <ac:spMkLst>
            <pc:docMk/>
            <pc:sldMk cId="3816406624" sldId="258"/>
            <ac:spMk id="44" creationId="{8651CFA9-6065-4243-AC48-858E359780B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08:20.732" v="230"/>
          <ac:spMkLst>
            <pc:docMk/>
            <pc:sldMk cId="3816406624" sldId="258"/>
            <ac:spMk id="45" creationId="{37962AE0-6A1C-4B76-9D52-10E5E6D7D3BB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08:20.732" v="230"/>
          <ac:spMkLst>
            <pc:docMk/>
            <pc:sldMk cId="3816406624" sldId="258"/>
            <ac:spMk id="55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08:20.732" v="230"/>
          <ac:spMkLst>
            <pc:docMk/>
            <pc:sldMk cId="3816406624" sldId="258"/>
            <ac:spMk id="57" creationId="{FBFC6891-CBA5-427E-98AC-BF56BB033089}"/>
          </ac:spMkLst>
        </pc:spChg>
        <pc:grpChg chg="add del">
          <ac:chgData name="Cherupally, Sai Shiva (Contingent Worker)" userId="S::saishiva.cherupally@wabtec.com::ad5cabce-b24b-4bb7-8445-1cacffc1d105" providerId="AD" clId="Web-{1B494C26-EC09-441D-9245-99DF02E41F2B}" dt="2022-07-08T18:07:28.482" v="222"/>
          <ac:grpSpMkLst>
            <pc:docMk/>
            <pc:sldMk cId="3816406624" sldId="258"/>
            <ac:grpSpMk id="13" creationId="{4CD73DBB-9AC8-4BE7-AA43-995A7495D73C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07:48.670" v="226"/>
          <ac:grpSpMkLst>
            <pc:docMk/>
            <pc:sldMk cId="3816406624" sldId="258"/>
            <ac:grpSpMk id="15" creationId="{D7A5FD75-4B35-4162-9304-569491255811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07:31.623" v="224"/>
          <ac:grpSpMkLst>
            <pc:docMk/>
            <pc:sldMk cId="3816406624" sldId="258"/>
            <ac:grpSpMk id="23" creationId="{284021E3-6F46-410C-BF43-B2DED736558E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07:48.670" v="226"/>
          <ac:grpSpMkLst>
            <pc:docMk/>
            <pc:sldMk cId="3816406624" sldId="258"/>
            <ac:grpSpMk id="24" creationId="{34676384-D846-461C-B8F3-BDB849B4A408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07:28.482" v="222"/>
          <ac:grpSpMkLst>
            <pc:docMk/>
            <pc:sldMk cId="3816406624" sldId="258"/>
            <ac:grpSpMk id="25" creationId="{AAFDD3F2-C28D-4186-A9F0-DA324412D571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07:31.623" v="224"/>
          <ac:grpSpMkLst>
            <pc:docMk/>
            <pc:sldMk cId="3816406624" sldId="258"/>
            <ac:grpSpMk id="36" creationId="{34B438D8-EF7C-445C-8B7F-953BEB1BC133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08:20.732" v="230"/>
          <ac:grpSpMkLst>
            <pc:docMk/>
            <pc:sldMk cId="3816406624" sldId="258"/>
            <ac:grpSpMk id="46" creationId="{9A36C00A-A726-4F7B-8B36-95103394BB14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08:20.732" v="230"/>
          <ac:grpSpMkLst>
            <pc:docMk/>
            <pc:sldMk cId="3816406624" sldId="258"/>
            <ac:grpSpMk id="48" creationId="{BC215AF5-FFA9-4C85-8878-F43035AB8165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08:20.732" v="230"/>
          <ac:grpSpMkLst>
            <pc:docMk/>
            <pc:sldMk cId="3816406624" sldId="258"/>
            <ac:grpSpMk id="59" creationId="{4CD73DBB-9AC8-4BE7-AA43-995A7495D73C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08:20.732" v="230"/>
          <ac:grpSpMkLst>
            <pc:docMk/>
            <pc:sldMk cId="3816406624" sldId="258"/>
            <ac:grpSpMk id="71" creationId="{AAFDD3F2-C28D-4186-A9F0-DA324412D571}"/>
          </ac:grpSpMkLst>
        </pc:grpChg>
        <pc:picChg chg="add mod ord">
          <ac:chgData name="Cherupally, Sai Shiva (Contingent Worker)" userId="S::saishiva.cherupally@wabtec.com::ad5cabce-b24b-4bb7-8445-1cacffc1d105" providerId="AD" clId="Web-{1B494C26-EC09-441D-9245-99DF02E41F2B}" dt="2022-07-08T18:10:08.311" v="245" actId="1076"/>
          <ac:picMkLst>
            <pc:docMk/>
            <pc:sldMk cId="3816406624" sldId="258"/>
            <ac:picMk id="4" creationId="{A85FF055-BE1C-F689-8883-839C8EDB00A7}"/>
          </ac:picMkLst>
        </pc:picChg>
      </pc:sldChg>
      <pc:sldChg chg="addSp delSp modSp add replId">
        <pc:chgData name="Cherupally, Sai Shiva (Contingent Worker)" userId="S::saishiva.cherupally@wabtec.com::ad5cabce-b24b-4bb7-8445-1cacffc1d105" providerId="AD" clId="Web-{1B494C26-EC09-441D-9245-99DF02E41F2B}" dt="2022-07-08T18:11:18.812" v="257" actId="20577"/>
        <pc:sldMkLst>
          <pc:docMk/>
          <pc:sldMk cId="172103430" sldId="259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11:02.234" v="254" actId="1076"/>
          <ac:spMkLst>
            <pc:docMk/>
            <pc:sldMk cId="172103430" sldId="259"/>
            <ac:spMk id="2" creationId="{DF99EDC0-4AA5-9ECC-4EDC-EC665E1A2FB0}"/>
          </ac:spMkLst>
        </pc:spChg>
        <pc:spChg chg="mod ord">
          <ac:chgData name="Cherupally, Sai Shiva (Contingent Worker)" userId="S::saishiva.cherupally@wabtec.com::ad5cabce-b24b-4bb7-8445-1cacffc1d105" providerId="AD" clId="Web-{1B494C26-EC09-441D-9245-99DF02E41F2B}" dt="2022-07-08T18:11:18.812" v="257" actId="20577"/>
          <ac:spMkLst>
            <pc:docMk/>
            <pc:sldMk cId="172103430" sldId="259"/>
            <ac:spMk id="3" creationId="{B04FCC6A-6E89-258A-66C4-D18F71F8F54E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09:59.499" v="244"/>
          <ac:spMkLst>
            <pc:docMk/>
            <pc:sldMk cId="172103430" sldId="259"/>
            <ac:spMk id="55" creationId="{8651CFA9-6065-4243-AC48-858E359780B1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09:59.499" v="244"/>
          <ac:spMkLst>
            <pc:docMk/>
            <pc:sldMk cId="172103430" sldId="259"/>
            <ac:spMk id="57" creationId="{FBFC6891-CBA5-427E-98AC-BF56BB033089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09:59.499" v="244"/>
          <ac:spMkLst>
            <pc:docMk/>
            <pc:sldMk cId="172103430" sldId="259"/>
            <ac:spMk id="83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09:59.499" v="244"/>
          <ac:spMkLst>
            <pc:docMk/>
            <pc:sldMk cId="172103430" sldId="259"/>
            <ac:spMk id="85" creationId="{FBFC6891-CBA5-427E-98AC-BF56BB033089}"/>
          </ac:spMkLst>
        </pc:spChg>
        <pc:grpChg chg="del">
          <ac:chgData name="Cherupally, Sai Shiva (Contingent Worker)" userId="S::saishiva.cherupally@wabtec.com::ad5cabce-b24b-4bb7-8445-1cacffc1d105" providerId="AD" clId="Web-{1B494C26-EC09-441D-9245-99DF02E41F2B}" dt="2022-07-08T18:09:59.499" v="244"/>
          <ac:grpSpMkLst>
            <pc:docMk/>
            <pc:sldMk cId="172103430" sldId="259"/>
            <ac:grpSpMk id="59" creationId="{4CD73DBB-9AC8-4BE7-AA43-995A7495D73C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09:59.499" v="244"/>
          <ac:grpSpMkLst>
            <pc:docMk/>
            <pc:sldMk cId="172103430" sldId="259"/>
            <ac:grpSpMk id="71" creationId="{AAFDD3F2-C28D-4186-A9F0-DA324412D571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09:59.499" v="244"/>
          <ac:grpSpMkLst>
            <pc:docMk/>
            <pc:sldMk cId="172103430" sldId="259"/>
            <ac:grpSpMk id="87" creationId="{4CD73DBB-9AC8-4BE7-AA43-995A7495D73C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09:59.499" v="244"/>
          <ac:grpSpMkLst>
            <pc:docMk/>
            <pc:sldMk cId="172103430" sldId="259"/>
            <ac:grpSpMk id="99" creationId="{AAFDD3F2-C28D-4186-A9F0-DA324412D571}"/>
          </ac:grpSpMkLst>
        </pc:grpChg>
        <pc:picChg chg="del">
          <ac:chgData name="Cherupally, Sai Shiva (Contingent Worker)" userId="S::saishiva.cherupally@wabtec.com::ad5cabce-b24b-4bb7-8445-1cacffc1d105" providerId="AD" clId="Web-{1B494C26-EC09-441D-9245-99DF02E41F2B}" dt="2022-07-08T18:09:17.155" v="242"/>
          <ac:picMkLst>
            <pc:docMk/>
            <pc:sldMk cId="172103430" sldId="259"/>
            <ac:picMk id="4" creationId="{A85FF055-BE1C-F689-8883-839C8EDB00A7}"/>
          </ac:picMkLst>
        </pc:picChg>
        <pc:picChg chg="add mod">
          <ac:chgData name="Cherupally, Sai Shiva (Contingent Worker)" userId="S::saishiva.cherupally@wabtec.com::ad5cabce-b24b-4bb7-8445-1cacffc1d105" providerId="AD" clId="Web-{1B494C26-EC09-441D-9245-99DF02E41F2B}" dt="2022-07-08T18:09:59.499" v="244"/>
          <ac:picMkLst>
            <pc:docMk/>
            <pc:sldMk cId="172103430" sldId="259"/>
            <ac:picMk id="5" creationId="{E1C6CA5A-DB6F-40CB-407E-02D2720DAB36}"/>
          </ac:picMkLst>
        </pc:picChg>
      </pc:sldChg>
      <pc:sldChg chg="addSp delSp modSp new mod setBg addAnim delAnim">
        <pc:chgData name="Cherupally, Sai Shiva (Contingent Worker)" userId="S::saishiva.cherupally@wabtec.com::ad5cabce-b24b-4bb7-8445-1cacffc1d105" providerId="AD" clId="Web-{1B494C26-EC09-441D-9245-99DF02E41F2B}" dt="2022-07-08T18:16:40.923" v="345" actId="20577"/>
        <pc:sldMkLst>
          <pc:docMk/>
          <pc:sldMk cId="3236651954" sldId="260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15:36.345" v="333" actId="1076"/>
          <ac:spMkLst>
            <pc:docMk/>
            <pc:sldMk cId="3236651954" sldId="260"/>
            <ac:spMk id="2" creationId="{EF923E0D-C77A-C752-1D6C-7730273BD004}"/>
          </ac:spMkLst>
        </pc:spChg>
        <pc:spChg chg="mod ord">
          <ac:chgData name="Cherupally, Sai Shiva (Contingent Worker)" userId="S::saishiva.cherupally@wabtec.com::ad5cabce-b24b-4bb7-8445-1cacffc1d105" providerId="AD" clId="Web-{1B494C26-EC09-441D-9245-99DF02E41F2B}" dt="2022-07-08T18:15:43.845" v="334" actId="1076"/>
          <ac:spMkLst>
            <pc:docMk/>
            <pc:sldMk cId="3236651954" sldId="260"/>
            <ac:spMk id="3" creationId="{63A58D55-3E87-A580-5B2C-337400519CDC}"/>
          </ac:spMkLst>
        </pc:spChg>
        <pc:spChg chg="add mod">
          <ac:chgData name="Cherupally, Sai Shiva (Contingent Worker)" userId="S::saishiva.cherupally@wabtec.com::ad5cabce-b24b-4bb7-8445-1cacffc1d105" providerId="AD" clId="Web-{1B494C26-EC09-441D-9245-99DF02E41F2B}" dt="2022-07-08T18:16:40.923" v="345" actId="20577"/>
          <ac:spMkLst>
            <pc:docMk/>
            <pc:sldMk cId="3236651954" sldId="260"/>
            <ac:spMk id="5" creationId="{1508B615-4374-ABCF-AD95-FFAECEEBCED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16.281" v="275"/>
          <ac:spMkLst>
            <pc:docMk/>
            <pc:sldMk cId="3236651954" sldId="260"/>
            <ac:spMk id="9" creationId="{8651CFA9-6065-4243-AC48-858E359780B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16.281" v="275"/>
          <ac:spMkLst>
            <pc:docMk/>
            <pc:sldMk cId="3236651954" sldId="260"/>
            <ac:spMk id="11" creationId="{FBFC6891-CBA5-427E-98AC-BF56BB033089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30.453" v="277"/>
          <ac:spMkLst>
            <pc:docMk/>
            <pc:sldMk cId="3236651954" sldId="260"/>
            <ac:spMk id="15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30.453" v="277"/>
          <ac:spMkLst>
            <pc:docMk/>
            <pc:sldMk cId="3236651954" sldId="260"/>
            <ac:spMk id="34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30.453" v="277"/>
          <ac:spMkLst>
            <pc:docMk/>
            <pc:sldMk cId="3236651954" sldId="260"/>
            <ac:spMk id="35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30.453" v="277"/>
          <ac:spMkLst>
            <pc:docMk/>
            <pc:sldMk cId="3236651954" sldId="260"/>
            <ac:spMk id="36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30.453" v="277"/>
          <ac:spMkLst>
            <pc:docMk/>
            <pc:sldMk cId="3236651954" sldId="260"/>
            <ac:spMk id="37" creationId="{996DFAFB-BCE1-4BEC-82FB-D574234DEF0A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30.453" v="277"/>
          <ac:spMkLst>
            <pc:docMk/>
            <pc:sldMk cId="3236651954" sldId="260"/>
            <ac:spMk id="38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42.891" v="279"/>
          <ac:spMkLst>
            <pc:docMk/>
            <pc:sldMk cId="3236651954" sldId="260"/>
            <ac:spMk id="64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42.891" v="279"/>
          <ac:spMkLst>
            <pc:docMk/>
            <pc:sldMk cId="3236651954" sldId="260"/>
            <ac:spMk id="65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42.891" v="279"/>
          <ac:spMkLst>
            <pc:docMk/>
            <pc:sldMk cId="3236651954" sldId="260"/>
            <ac:spMk id="66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42.891" v="279"/>
          <ac:spMkLst>
            <pc:docMk/>
            <pc:sldMk cId="3236651954" sldId="260"/>
            <ac:spMk id="67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42.891" v="279"/>
          <ac:spMkLst>
            <pc:docMk/>
            <pc:sldMk cId="3236651954" sldId="260"/>
            <ac:spMk id="70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3:42.891" v="279"/>
          <ac:spMkLst>
            <pc:docMk/>
            <pc:sldMk cId="3236651954" sldId="260"/>
            <ac:spMk id="71" creationId="{996DFAFB-BCE1-4BEC-82FB-D574234DEF0A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3:42.922" v="280"/>
          <ac:spMkLst>
            <pc:docMk/>
            <pc:sldMk cId="3236651954" sldId="260"/>
            <ac:spMk id="76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3:42.922" v="280"/>
          <ac:spMkLst>
            <pc:docMk/>
            <pc:sldMk cId="3236651954" sldId="260"/>
            <ac:spMk id="77" creationId="{37962AE0-6A1C-4B76-9D52-10E5E6D7D3BB}"/>
          </ac:spMkLst>
        </pc:spChg>
        <pc:grpChg chg="add del">
          <ac:chgData name="Cherupally, Sai Shiva (Contingent Worker)" userId="S::saishiva.cherupally@wabtec.com::ad5cabce-b24b-4bb7-8445-1cacffc1d105" providerId="AD" clId="Web-{1B494C26-EC09-441D-9245-99DF02E41F2B}" dt="2022-07-08T18:13:16.281" v="275"/>
          <ac:grpSpMkLst>
            <pc:docMk/>
            <pc:sldMk cId="3236651954" sldId="260"/>
            <ac:grpSpMk id="13" creationId="{4CD73DBB-9AC8-4BE7-AA43-995A7495D73C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3:30.453" v="277"/>
          <ac:grpSpMkLst>
            <pc:docMk/>
            <pc:sldMk cId="3236651954" sldId="260"/>
            <ac:grpSpMk id="17" creationId="{03E9870D-4BBA-43AF-8D44-BBADF020CFF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3:42.922" v="280"/>
          <ac:grpSpMkLst>
            <pc:docMk/>
            <pc:sldMk cId="3236651954" sldId="260"/>
            <ac:grpSpMk id="23" creationId="{BC215AF5-FFA9-4C85-8878-F43035AB8165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3:16.281" v="275"/>
          <ac:grpSpMkLst>
            <pc:docMk/>
            <pc:sldMk cId="3236651954" sldId="260"/>
            <ac:grpSpMk id="25" creationId="{AAFDD3F2-C28D-4186-A9F0-DA324412D571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3:30.453" v="277"/>
          <ac:grpSpMkLst>
            <pc:docMk/>
            <pc:sldMk cId="3236651954" sldId="260"/>
            <ac:grpSpMk id="26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3:30.453" v="277"/>
          <ac:grpSpMkLst>
            <pc:docMk/>
            <pc:sldMk cId="3236651954" sldId="260"/>
            <ac:grpSpMk id="39" creationId="{F99A87B6-0764-47AD-BF24-B54A16F9445B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3:30.453" v="277"/>
          <ac:grpSpMkLst>
            <pc:docMk/>
            <pc:sldMk cId="3236651954" sldId="260"/>
            <ac:grpSpMk id="49" creationId="{5C0E6139-8A19-4905-87E2-E547D7B7F1AF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3:30.453" v="277"/>
          <ac:grpSpMkLst>
            <pc:docMk/>
            <pc:sldMk cId="3236651954" sldId="260"/>
            <ac:grpSpMk id="53" creationId="{EE8A2E90-75F0-4F59-AE03-FE737F410E1A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3:42.891" v="279"/>
          <ac:grpSpMkLst>
            <pc:docMk/>
            <pc:sldMk cId="3236651954" sldId="260"/>
            <ac:grpSpMk id="68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3:42.891" v="279"/>
          <ac:grpSpMkLst>
            <pc:docMk/>
            <pc:sldMk cId="3236651954" sldId="260"/>
            <ac:grpSpMk id="69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3:42.891" v="279"/>
          <ac:grpSpMkLst>
            <pc:docMk/>
            <pc:sldMk cId="3236651954" sldId="260"/>
            <ac:grpSpMk id="72" creationId="{4210BA9D-B4AC-4A1D-B63B-44F10A9A7D49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3:42.891" v="279"/>
          <ac:grpSpMkLst>
            <pc:docMk/>
            <pc:sldMk cId="3236651954" sldId="260"/>
            <ac:grpSpMk id="73" creationId="{80F56037-8334-4400-9C7A-A3BEFA96A8A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3:42.891" v="279"/>
          <ac:grpSpMkLst>
            <pc:docMk/>
            <pc:sldMk cId="3236651954" sldId="260"/>
            <ac:grpSpMk id="74" creationId="{6B310A71-665E-47AB-9D80-2D90F7D92163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3:42.922" v="280"/>
          <ac:grpSpMkLst>
            <pc:docMk/>
            <pc:sldMk cId="3236651954" sldId="260"/>
            <ac:grpSpMk id="78" creationId="{9A36C00A-A726-4F7B-8B36-95103394BB14}"/>
          </ac:grpSpMkLst>
        </pc:grpChg>
        <pc:picChg chg="add mod">
          <ac:chgData name="Cherupally, Sai Shiva (Contingent Worker)" userId="S::saishiva.cherupally@wabtec.com::ad5cabce-b24b-4bb7-8445-1cacffc1d105" providerId="AD" clId="Web-{1B494C26-EC09-441D-9245-99DF02E41F2B}" dt="2022-07-08T18:16:03.142" v="338" actId="1076"/>
          <ac:picMkLst>
            <pc:docMk/>
            <pc:sldMk cId="3236651954" sldId="260"/>
            <ac:picMk id="4" creationId="{28CA7198-E326-C115-E569-5195209581E9}"/>
          </ac:picMkLst>
        </pc:picChg>
      </pc:sldChg>
      <pc:sldChg chg="addSp delSp modSp new mod setBg addAnim delAnim">
        <pc:chgData name="Cherupally, Sai Shiva (Contingent Worker)" userId="S::saishiva.cherupally@wabtec.com::ad5cabce-b24b-4bb7-8445-1cacffc1d105" providerId="AD" clId="Web-{1B494C26-EC09-441D-9245-99DF02E41F2B}" dt="2022-07-08T18:19:29.487" v="399" actId="14100"/>
        <pc:sldMkLst>
          <pc:docMk/>
          <pc:sldMk cId="1788249508" sldId="261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18:26.736" v="388"/>
          <ac:spMkLst>
            <pc:docMk/>
            <pc:sldMk cId="1788249508" sldId="261"/>
            <ac:spMk id="2" creationId="{9ED4A539-23FC-1695-2B7F-8E9B8C93CB7B}"/>
          </ac:spMkLst>
        </pc:spChg>
        <pc:spChg chg="mod">
          <ac:chgData name="Cherupally, Sai Shiva (Contingent Worker)" userId="S::saishiva.cherupally@wabtec.com::ad5cabce-b24b-4bb7-8445-1cacffc1d105" providerId="AD" clId="Web-{1B494C26-EC09-441D-9245-99DF02E41F2B}" dt="2022-07-08T18:18:26.736" v="388"/>
          <ac:spMkLst>
            <pc:docMk/>
            <pc:sldMk cId="1788249508" sldId="261"/>
            <ac:spMk id="3" creationId="{27118769-D2DB-0B88-07F8-66B12546349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8:26.674" v="387"/>
          <ac:spMkLst>
            <pc:docMk/>
            <pc:sldMk cId="1788249508" sldId="261"/>
            <ac:spMk id="9" creationId="{8651CFA9-6065-4243-AC48-858E359780B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8:26.674" v="387"/>
          <ac:spMkLst>
            <pc:docMk/>
            <pc:sldMk cId="1788249508" sldId="261"/>
            <ac:spMk id="11" creationId="{37962AE0-6A1C-4B76-9D52-10E5E6D7D3B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18:26.674" v="387"/>
          <ac:spMkLst>
            <pc:docMk/>
            <pc:sldMk cId="1788249508" sldId="261"/>
            <ac:spMk id="13" creationId="{16E12301-1C96-4D15-9838-D5B894B22365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8:26.736" v="388"/>
          <ac:spMkLst>
            <pc:docMk/>
            <pc:sldMk cId="1788249508" sldId="261"/>
            <ac:spMk id="35" creationId="{F1174801-1395-44C5-9B00-CCAC45C056E7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8:26.736" v="388"/>
          <ac:spMkLst>
            <pc:docMk/>
            <pc:sldMk cId="1788249508" sldId="261"/>
            <ac:spMk id="36" creationId="{247A131F-D5DE-41A5-B4CF-4F345319B40B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8:26.736" v="388"/>
          <ac:spMkLst>
            <pc:docMk/>
            <pc:sldMk cId="1788249508" sldId="261"/>
            <ac:spMk id="37" creationId="{996DFAFB-BCE1-4BEC-82FB-D574234DEF0A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8:26.736" v="388"/>
          <ac:spMkLst>
            <pc:docMk/>
            <pc:sldMk cId="1788249508" sldId="261"/>
            <ac:spMk id="38" creationId="{3AF4666D-BD98-40A5-A75F-478B982010B2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8:26.736" v="388"/>
          <ac:spMkLst>
            <pc:docMk/>
            <pc:sldMk cId="1788249508" sldId="261"/>
            <ac:spMk id="48" creationId="{68680585-71F9-4721-A998-4974171D2EB4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8:26.736" v="388"/>
          <ac:spMkLst>
            <pc:docMk/>
            <pc:sldMk cId="1788249508" sldId="261"/>
            <ac:spMk id="52" creationId="{12BC95C2-2EEC-4F59-ABA8-660B0D059CCF}"/>
          </ac:spMkLst>
        </pc:spChg>
        <pc:grpChg chg="add del">
          <ac:chgData name="Cherupally, Sai Shiva (Contingent Worker)" userId="S::saishiva.cherupally@wabtec.com::ad5cabce-b24b-4bb7-8445-1cacffc1d105" providerId="AD" clId="Web-{1B494C26-EC09-441D-9245-99DF02E41F2B}" dt="2022-07-08T18:18:26.674" v="387"/>
          <ac:grpSpMkLst>
            <pc:docMk/>
            <pc:sldMk cId="1788249508" sldId="261"/>
            <ac:grpSpMk id="15" creationId="{D7A5FD75-4B35-4162-9304-569491255811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8:26.736" v="388"/>
          <ac:grpSpMkLst>
            <pc:docMk/>
            <pc:sldMk cId="1788249508" sldId="261"/>
            <ac:grpSpMk id="17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18:26.674" v="387"/>
          <ac:grpSpMkLst>
            <pc:docMk/>
            <pc:sldMk cId="1788249508" sldId="261"/>
            <ac:grpSpMk id="24" creationId="{34676384-D846-461C-B8F3-BDB849B4A408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8:26.736" v="388"/>
          <ac:grpSpMkLst>
            <pc:docMk/>
            <pc:sldMk cId="1788249508" sldId="261"/>
            <ac:grpSpMk id="26" creationId="{C3279E8D-2BAA-4CB1-834B-09FADD54DE5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8:26.736" v="388"/>
          <ac:grpSpMkLst>
            <pc:docMk/>
            <pc:sldMk cId="1788249508" sldId="261"/>
            <ac:grpSpMk id="39" creationId="{4210BA9D-B4AC-4A1D-B63B-44F10A9A7D49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8:26.736" v="388"/>
          <ac:grpSpMkLst>
            <pc:docMk/>
            <pc:sldMk cId="1788249508" sldId="261"/>
            <ac:grpSpMk id="49" creationId="{80F56037-8334-4400-9C7A-A3BEFA96A8A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8:26.736" v="388"/>
          <ac:grpSpMkLst>
            <pc:docMk/>
            <pc:sldMk cId="1788249508" sldId="261"/>
            <ac:grpSpMk id="53" creationId="{6B310A71-665E-47AB-9D80-2D90F7D92163}"/>
          </ac:grpSpMkLst>
        </pc:grpChg>
        <pc:picChg chg="add mod ord">
          <ac:chgData name="Cherupally, Sai Shiva (Contingent Worker)" userId="S::saishiva.cherupally@wabtec.com::ad5cabce-b24b-4bb7-8445-1cacffc1d105" providerId="AD" clId="Web-{1B494C26-EC09-441D-9245-99DF02E41F2B}" dt="2022-07-08T18:19:29.487" v="399" actId="14100"/>
          <ac:picMkLst>
            <pc:docMk/>
            <pc:sldMk cId="1788249508" sldId="261"/>
            <ac:picMk id="4" creationId="{1B15BD97-7D20-EDC2-343A-8F49D2965180}"/>
          </ac:picMkLst>
        </pc:picChg>
      </pc:sldChg>
      <pc:sldChg chg="addSp delSp modSp new mod setBg addAnim delAnim">
        <pc:chgData name="Cherupally, Sai Shiva (Contingent Worker)" userId="S::saishiva.cherupally@wabtec.com::ad5cabce-b24b-4bb7-8445-1cacffc1d105" providerId="AD" clId="Web-{1B494C26-EC09-441D-9245-99DF02E41F2B}" dt="2022-07-08T18:22:08.660" v="448" actId="14100"/>
        <pc:sldMkLst>
          <pc:docMk/>
          <pc:sldMk cId="3116618033" sldId="262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21:57.238" v="445" actId="20577"/>
          <ac:spMkLst>
            <pc:docMk/>
            <pc:sldMk cId="3116618033" sldId="262"/>
            <ac:spMk id="2" creationId="{92D93D98-49C3-3AC5-0557-1B50478E2E2A}"/>
          </ac:spMkLst>
        </pc:spChg>
        <pc:spChg chg="mod ord">
          <ac:chgData name="Cherupally, Sai Shiva (Contingent Worker)" userId="S::saishiva.cherupally@wabtec.com::ad5cabce-b24b-4bb7-8445-1cacffc1d105" providerId="AD" clId="Web-{1B494C26-EC09-441D-9245-99DF02E41F2B}" dt="2022-07-08T18:22:08.660" v="448" actId="14100"/>
          <ac:spMkLst>
            <pc:docMk/>
            <pc:sldMk cId="3116618033" sldId="262"/>
            <ac:spMk id="3" creationId="{8F60828C-BAA4-23E0-6002-C259128683DD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01.675" v="430"/>
          <ac:spMkLst>
            <pc:docMk/>
            <pc:sldMk cId="3116618033" sldId="262"/>
            <ac:spMk id="9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01.675" v="430"/>
          <ac:spMkLst>
            <pc:docMk/>
            <pc:sldMk cId="3116618033" sldId="262"/>
            <ac:spMk id="11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01.675" v="430"/>
          <ac:spMkLst>
            <pc:docMk/>
            <pc:sldMk cId="3116618033" sldId="262"/>
            <ac:spMk id="13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01.675" v="430"/>
          <ac:spMkLst>
            <pc:docMk/>
            <pc:sldMk cId="3116618033" sldId="262"/>
            <ac:spMk id="15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01.675" v="430"/>
          <ac:spMkLst>
            <pc:docMk/>
            <pc:sldMk cId="3116618033" sldId="262"/>
            <ac:spMk id="35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01.675" v="430"/>
          <ac:spMkLst>
            <pc:docMk/>
            <pc:sldMk cId="3116618033" sldId="262"/>
            <ac:spMk id="37" creationId="{996DFAFB-BCE1-4BEC-82FB-D574234DEF0A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06.284" v="434"/>
          <ac:spMkLst>
            <pc:docMk/>
            <pc:sldMk cId="3116618033" sldId="262"/>
            <ac:spMk id="64" creationId="{8651CFA9-6065-4243-AC48-858E359780B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06.284" v="434"/>
          <ac:spMkLst>
            <pc:docMk/>
            <pc:sldMk cId="3116618033" sldId="262"/>
            <ac:spMk id="65" creationId="{37962AE0-6A1C-4B76-9D52-10E5E6D7D3B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06.284" v="434"/>
          <ac:spMkLst>
            <pc:docMk/>
            <pc:sldMk cId="3116618033" sldId="262"/>
            <ac:spMk id="66" creationId="{16E12301-1C96-4D15-9838-D5B894B22365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13.613" v="436"/>
          <ac:spMkLst>
            <pc:docMk/>
            <pc:sldMk cId="3116618033" sldId="262"/>
            <ac:spMk id="71" creationId="{8651CFA9-6065-4243-AC48-858E359780B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13.613" v="436"/>
          <ac:spMkLst>
            <pc:docMk/>
            <pc:sldMk cId="3116618033" sldId="262"/>
            <ac:spMk id="72" creationId="{37962AE0-6A1C-4B76-9D52-10E5E6D7D3B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41.113" v="442"/>
          <ac:spMkLst>
            <pc:docMk/>
            <pc:sldMk cId="3116618033" sldId="262"/>
            <ac:spMk id="79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41.113" v="442"/>
          <ac:spMkLst>
            <pc:docMk/>
            <pc:sldMk cId="3116618033" sldId="262"/>
            <ac:spMk id="80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41.113" v="442"/>
          <ac:spMkLst>
            <pc:docMk/>
            <pc:sldMk cId="3116618033" sldId="262"/>
            <ac:spMk id="81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41.113" v="442"/>
          <ac:spMkLst>
            <pc:docMk/>
            <pc:sldMk cId="3116618033" sldId="262"/>
            <ac:spMk id="82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41.113" v="442"/>
          <ac:spMkLst>
            <pc:docMk/>
            <pc:sldMk cId="3116618033" sldId="262"/>
            <ac:spMk id="87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1:41.113" v="442"/>
          <ac:spMkLst>
            <pc:docMk/>
            <pc:sldMk cId="3116618033" sldId="262"/>
            <ac:spMk id="88" creationId="{996DFAFB-BCE1-4BEC-82FB-D574234DEF0A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21:41.113" v="442"/>
          <ac:spMkLst>
            <pc:docMk/>
            <pc:sldMk cId="3116618033" sldId="262"/>
            <ac:spMk id="96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21:41.113" v="442"/>
          <ac:spMkLst>
            <pc:docMk/>
            <pc:sldMk cId="3116618033" sldId="262"/>
            <ac:spMk id="98" creationId="{FBFC6891-CBA5-427E-98AC-BF56BB033089}"/>
          </ac:spMkLst>
        </pc:spChg>
        <pc:grpChg chg="add del">
          <ac:chgData name="Cherupally, Sai Shiva (Contingent Worker)" userId="S::saishiva.cherupally@wabtec.com::ad5cabce-b24b-4bb7-8445-1cacffc1d105" providerId="AD" clId="Web-{1B494C26-EC09-441D-9245-99DF02E41F2B}" dt="2022-07-08T18:21:01.675" v="430"/>
          <ac:grpSpMkLst>
            <pc:docMk/>
            <pc:sldMk cId="3116618033" sldId="262"/>
            <ac:grpSpMk id="17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13.613" v="436"/>
          <ac:grpSpMkLst>
            <pc:docMk/>
            <pc:sldMk cId="3116618033" sldId="262"/>
            <ac:grpSpMk id="23" creationId="{284021E3-6F46-410C-BF43-B2DED736558E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06.284" v="434"/>
          <ac:grpSpMkLst>
            <pc:docMk/>
            <pc:sldMk cId="3116618033" sldId="262"/>
            <ac:grpSpMk id="24" creationId="{34676384-D846-461C-B8F3-BDB849B4A408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01.675" v="430"/>
          <ac:grpSpMkLst>
            <pc:docMk/>
            <pc:sldMk cId="3116618033" sldId="262"/>
            <ac:grpSpMk id="26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01.675" v="430"/>
          <ac:grpSpMkLst>
            <pc:docMk/>
            <pc:sldMk cId="3116618033" sldId="262"/>
            <ac:grpSpMk id="39" creationId="{F99A87B6-0764-47AD-BF24-B54A16F9445B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01.675" v="430"/>
          <ac:grpSpMkLst>
            <pc:docMk/>
            <pc:sldMk cId="3116618033" sldId="262"/>
            <ac:grpSpMk id="49" creationId="{5C0E6139-8A19-4905-87E2-E547D7B7F1AF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01.675" v="430"/>
          <ac:grpSpMkLst>
            <pc:docMk/>
            <pc:sldMk cId="3116618033" sldId="262"/>
            <ac:grpSpMk id="53" creationId="{EE8A2E90-75F0-4F59-AE03-FE737F410E1A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06.284" v="434"/>
          <ac:grpSpMkLst>
            <pc:docMk/>
            <pc:sldMk cId="3116618033" sldId="262"/>
            <ac:grpSpMk id="67" creationId="{D7A5FD75-4B35-4162-9304-569491255811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13.613" v="436"/>
          <ac:grpSpMkLst>
            <pc:docMk/>
            <pc:sldMk cId="3116618033" sldId="262"/>
            <ac:grpSpMk id="73" creationId="{34B438D8-EF7C-445C-8B7F-953BEB1BC133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41.113" v="442"/>
          <ac:grpSpMkLst>
            <pc:docMk/>
            <pc:sldMk cId="3116618033" sldId="262"/>
            <ac:grpSpMk id="83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41.113" v="442"/>
          <ac:grpSpMkLst>
            <pc:docMk/>
            <pc:sldMk cId="3116618033" sldId="262"/>
            <ac:grpSpMk id="86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41.113" v="442"/>
          <ac:grpSpMkLst>
            <pc:docMk/>
            <pc:sldMk cId="3116618033" sldId="262"/>
            <ac:grpSpMk id="89" creationId="{4210BA9D-B4AC-4A1D-B63B-44F10A9A7D49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41.113" v="442"/>
          <ac:grpSpMkLst>
            <pc:docMk/>
            <pc:sldMk cId="3116618033" sldId="262"/>
            <ac:grpSpMk id="90" creationId="{80F56037-8334-4400-9C7A-A3BEFA96A8A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1:41.113" v="442"/>
          <ac:grpSpMkLst>
            <pc:docMk/>
            <pc:sldMk cId="3116618033" sldId="262"/>
            <ac:grpSpMk id="91" creationId="{6B310A71-665E-47AB-9D80-2D90F7D92163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21:41.113" v="442"/>
          <ac:grpSpMkLst>
            <pc:docMk/>
            <pc:sldMk cId="3116618033" sldId="262"/>
            <ac:grpSpMk id="100" creationId="{4CD73DBB-9AC8-4BE7-AA43-995A7495D73C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21:41.113" v="442"/>
          <ac:grpSpMkLst>
            <pc:docMk/>
            <pc:sldMk cId="3116618033" sldId="262"/>
            <ac:grpSpMk id="112" creationId="{AAFDD3F2-C28D-4186-A9F0-DA324412D571}"/>
          </ac:grpSpMkLst>
        </pc:grpChg>
        <pc:picChg chg="add mod ord">
          <ac:chgData name="Cherupally, Sai Shiva (Contingent Worker)" userId="S::saishiva.cherupally@wabtec.com::ad5cabce-b24b-4bb7-8445-1cacffc1d105" providerId="AD" clId="Web-{1B494C26-EC09-441D-9245-99DF02E41F2B}" dt="2022-07-08T18:21:41.113" v="442"/>
          <ac:picMkLst>
            <pc:docMk/>
            <pc:sldMk cId="3116618033" sldId="262"/>
            <ac:picMk id="4" creationId="{07F886D2-DF95-8EF2-6315-270A813565BC}"/>
          </ac:picMkLst>
        </pc:picChg>
      </pc:sldChg>
      <pc:sldChg chg="addSp delSp modSp add replId">
        <pc:chgData name="Cherupally, Sai Shiva (Contingent Worker)" userId="S::saishiva.cherupally@wabtec.com::ad5cabce-b24b-4bb7-8445-1cacffc1d105" providerId="AD" clId="Web-{1B494C26-EC09-441D-9245-99DF02E41F2B}" dt="2022-07-08T18:19:42.440" v="401" actId="14100"/>
        <pc:sldMkLst>
          <pc:docMk/>
          <pc:sldMk cId="237701378" sldId="263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2" creationId="{9ED4A539-23FC-1695-2B7F-8E9B8C93CB7B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35" creationId="{F1174801-1395-44C5-9B00-CCAC45C056E7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36" creationId="{247A131F-D5DE-41A5-B4CF-4F345319B40B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37" creationId="{996DFAFB-BCE1-4BEC-82FB-D574234DEF0A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38" creationId="{3AF4666D-BD98-40A5-A75F-478B982010B2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48" creationId="{68680585-71F9-4721-A998-4974171D2EB4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52" creationId="{12BC95C2-2EEC-4F59-ABA8-660B0D059CCF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69" creationId="{247A131F-D5DE-41A5-B4CF-4F345319B40B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71" creationId="{3AF4666D-BD98-40A5-A75F-478B982010B2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73" creationId="{68680585-71F9-4721-A998-4974171D2EB4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75" creationId="{12BC95C2-2EEC-4F59-ABA8-660B0D059CCF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95" creationId="{F1174801-1395-44C5-9B00-CCAC45C056E7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19:11.581" v="397"/>
          <ac:spMkLst>
            <pc:docMk/>
            <pc:sldMk cId="237701378" sldId="263"/>
            <ac:spMk id="97" creationId="{996DFAFB-BCE1-4BEC-82FB-D574234DEF0A}"/>
          </ac:spMkLst>
        </pc:spChg>
        <pc:grpChg chg="del">
          <ac:chgData name="Cherupally, Sai Shiva (Contingent Worker)" userId="S::saishiva.cherupally@wabtec.com::ad5cabce-b24b-4bb7-8445-1cacffc1d105" providerId="AD" clId="Web-{1B494C26-EC09-441D-9245-99DF02E41F2B}" dt="2022-07-08T18:19:11.581" v="397"/>
          <ac:grpSpMkLst>
            <pc:docMk/>
            <pc:sldMk cId="237701378" sldId="263"/>
            <ac:grpSpMk id="17" creationId="{03E9870D-4BBA-43AF-8D44-BBADF020CFF6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19:11.581" v="397"/>
          <ac:grpSpMkLst>
            <pc:docMk/>
            <pc:sldMk cId="237701378" sldId="263"/>
            <ac:grpSpMk id="26" creationId="{C3279E8D-2BAA-4CB1-834B-09FADD54DE56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19:11.581" v="397"/>
          <ac:grpSpMkLst>
            <pc:docMk/>
            <pc:sldMk cId="237701378" sldId="263"/>
            <ac:grpSpMk id="39" creationId="{4210BA9D-B4AC-4A1D-B63B-44F10A9A7D49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19:11.581" v="397"/>
          <ac:grpSpMkLst>
            <pc:docMk/>
            <pc:sldMk cId="237701378" sldId="263"/>
            <ac:grpSpMk id="49" creationId="{80F56037-8334-4400-9C7A-A3BEFA96A8A6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19:11.581" v="397"/>
          <ac:grpSpMkLst>
            <pc:docMk/>
            <pc:sldMk cId="237701378" sldId="263"/>
            <ac:grpSpMk id="53" creationId="{6B310A71-665E-47AB-9D80-2D90F7D92163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9:11.581" v="397"/>
          <ac:grpSpMkLst>
            <pc:docMk/>
            <pc:sldMk cId="237701378" sldId="263"/>
            <ac:grpSpMk id="77" creationId="{03E9870D-4BBA-43AF-8D44-BBADF020CFF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9:11.581" v="397"/>
          <ac:grpSpMkLst>
            <pc:docMk/>
            <pc:sldMk cId="237701378" sldId="263"/>
            <ac:grpSpMk id="86" creationId="{C3279E8D-2BAA-4CB1-834B-09FADD54DE5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9:11.581" v="397"/>
          <ac:grpSpMkLst>
            <pc:docMk/>
            <pc:sldMk cId="237701378" sldId="263"/>
            <ac:grpSpMk id="99" creationId="{4210BA9D-B4AC-4A1D-B63B-44F10A9A7D49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9:11.581" v="397"/>
          <ac:grpSpMkLst>
            <pc:docMk/>
            <pc:sldMk cId="237701378" sldId="263"/>
            <ac:grpSpMk id="109" creationId="{80F56037-8334-4400-9C7A-A3BEFA96A8A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19:11.581" v="397"/>
          <ac:grpSpMkLst>
            <pc:docMk/>
            <pc:sldMk cId="237701378" sldId="263"/>
            <ac:grpSpMk id="113" creationId="{6B310A71-665E-47AB-9D80-2D90F7D92163}"/>
          </ac:grpSpMkLst>
        </pc:grpChg>
        <pc:picChg chg="del">
          <ac:chgData name="Cherupally, Sai Shiva (Contingent Worker)" userId="S::saishiva.cherupally@wabtec.com::ad5cabce-b24b-4bb7-8445-1cacffc1d105" providerId="AD" clId="Web-{1B494C26-EC09-441D-9245-99DF02E41F2B}" dt="2022-07-08T18:18:48.596" v="395"/>
          <ac:picMkLst>
            <pc:docMk/>
            <pc:sldMk cId="237701378" sldId="263"/>
            <ac:picMk id="4" creationId="{1B15BD97-7D20-EDC2-343A-8F49D2965180}"/>
          </ac:picMkLst>
        </pc:picChg>
        <pc:picChg chg="add mod">
          <ac:chgData name="Cherupally, Sai Shiva (Contingent Worker)" userId="S::saishiva.cherupally@wabtec.com::ad5cabce-b24b-4bb7-8445-1cacffc1d105" providerId="AD" clId="Web-{1B494C26-EC09-441D-9245-99DF02E41F2B}" dt="2022-07-08T18:19:42.440" v="401" actId="14100"/>
          <ac:picMkLst>
            <pc:docMk/>
            <pc:sldMk cId="237701378" sldId="263"/>
            <ac:picMk id="5" creationId="{83AF420C-51C4-79F0-B16B-D470DAAF701E}"/>
          </ac:picMkLst>
        </pc:picChg>
      </pc:sldChg>
      <pc:sldChg chg="addSp delSp modSp add replId">
        <pc:chgData name="Cherupally, Sai Shiva (Contingent Worker)" userId="S::saishiva.cherupally@wabtec.com::ad5cabce-b24b-4bb7-8445-1cacffc1d105" providerId="AD" clId="Web-{1B494C26-EC09-441D-9245-99DF02E41F2B}" dt="2022-07-08T18:23:55.489" v="467" actId="20577"/>
        <pc:sldMkLst>
          <pc:docMk/>
          <pc:sldMk cId="1509369698" sldId="264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23:36.926" v="463" actId="1076"/>
          <ac:spMkLst>
            <pc:docMk/>
            <pc:sldMk cId="1509369698" sldId="264"/>
            <ac:spMk id="2" creationId="{92D93D98-49C3-3AC5-0557-1B50478E2E2A}"/>
          </ac:spMkLst>
        </pc:spChg>
        <pc:spChg chg="mod ord">
          <ac:chgData name="Cherupally, Sai Shiva (Contingent Worker)" userId="S::saishiva.cherupally@wabtec.com::ad5cabce-b24b-4bb7-8445-1cacffc1d105" providerId="AD" clId="Web-{1B494C26-EC09-441D-9245-99DF02E41F2B}" dt="2022-07-08T18:23:55.489" v="467" actId="20577"/>
          <ac:spMkLst>
            <pc:docMk/>
            <pc:sldMk cId="1509369698" sldId="264"/>
            <ac:spMk id="3" creationId="{8F60828C-BAA4-23E0-6002-C259128683DD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23:21.473" v="460"/>
          <ac:spMkLst>
            <pc:docMk/>
            <pc:sldMk cId="1509369698" sldId="264"/>
            <ac:spMk id="96" creationId="{8651CFA9-6065-4243-AC48-858E359780B1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23:21.473" v="460"/>
          <ac:spMkLst>
            <pc:docMk/>
            <pc:sldMk cId="1509369698" sldId="264"/>
            <ac:spMk id="98" creationId="{FBFC6891-CBA5-427E-98AC-BF56BB033089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23:21.473" v="460"/>
          <ac:spMkLst>
            <pc:docMk/>
            <pc:sldMk cId="1509369698" sldId="264"/>
            <ac:spMk id="124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23:21.473" v="460"/>
          <ac:spMkLst>
            <pc:docMk/>
            <pc:sldMk cId="1509369698" sldId="264"/>
            <ac:spMk id="126" creationId="{FBFC6891-CBA5-427E-98AC-BF56BB033089}"/>
          </ac:spMkLst>
        </pc:spChg>
        <pc:grpChg chg="del">
          <ac:chgData name="Cherupally, Sai Shiva (Contingent Worker)" userId="S::saishiva.cherupally@wabtec.com::ad5cabce-b24b-4bb7-8445-1cacffc1d105" providerId="AD" clId="Web-{1B494C26-EC09-441D-9245-99DF02E41F2B}" dt="2022-07-08T18:23:21.473" v="460"/>
          <ac:grpSpMkLst>
            <pc:docMk/>
            <pc:sldMk cId="1509369698" sldId="264"/>
            <ac:grpSpMk id="100" creationId="{4CD73DBB-9AC8-4BE7-AA43-995A7495D73C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23:21.473" v="460"/>
          <ac:grpSpMkLst>
            <pc:docMk/>
            <pc:sldMk cId="1509369698" sldId="264"/>
            <ac:grpSpMk id="112" creationId="{AAFDD3F2-C28D-4186-A9F0-DA324412D571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23:21.473" v="460"/>
          <ac:grpSpMkLst>
            <pc:docMk/>
            <pc:sldMk cId="1509369698" sldId="264"/>
            <ac:grpSpMk id="128" creationId="{4CD73DBB-9AC8-4BE7-AA43-995A7495D73C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23:21.473" v="460"/>
          <ac:grpSpMkLst>
            <pc:docMk/>
            <pc:sldMk cId="1509369698" sldId="264"/>
            <ac:grpSpMk id="140" creationId="{AAFDD3F2-C28D-4186-A9F0-DA324412D571}"/>
          </ac:grpSpMkLst>
        </pc:grpChg>
        <pc:picChg chg="del">
          <ac:chgData name="Cherupally, Sai Shiva (Contingent Worker)" userId="S::saishiva.cherupally@wabtec.com::ad5cabce-b24b-4bb7-8445-1cacffc1d105" providerId="AD" clId="Web-{1B494C26-EC09-441D-9245-99DF02E41F2B}" dt="2022-07-08T18:22:58.379" v="458"/>
          <ac:picMkLst>
            <pc:docMk/>
            <pc:sldMk cId="1509369698" sldId="264"/>
            <ac:picMk id="4" creationId="{07F886D2-DF95-8EF2-6315-270A813565BC}"/>
          </ac:picMkLst>
        </pc:picChg>
        <pc:picChg chg="add mod">
          <ac:chgData name="Cherupally, Sai Shiva (Contingent Worker)" userId="S::saishiva.cherupally@wabtec.com::ad5cabce-b24b-4bb7-8445-1cacffc1d105" providerId="AD" clId="Web-{1B494C26-EC09-441D-9245-99DF02E41F2B}" dt="2022-07-08T18:23:21.473" v="460"/>
          <ac:picMkLst>
            <pc:docMk/>
            <pc:sldMk cId="1509369698" sldId="264"/>
            <ac:picMk id="5" creationId="{E7B458DC-9F0F-F97A-F460-D1CD41D49613}"/>
          </ac:picMkLst>
        </pc:picChg>
      </pc:sldChg>
      <pc:sldChg chg="addSp delSp modSp new mod setBg addAnim delAnim">
        <pc:chgData name="Cherupally, Sai Shiva (Contingent Worker)" userId="S::saishiva.cherupally@wabtec.com::ad5cabce-b24b-4bb7-8445-1cacffc1d105" providerId="AD" clId="Web-{1B494C26-EC09-441D-9245-99DF02E41F2B}" dt="2022-07-08T18:27:04.677" v="505" actId="20577"/>
        <pc:sldMkLst>
          <pc:docMk/>
          <pc:sldMk cId="15301145" sldId="265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26:46.287" v="503"/>
          <ac:spMkLst>
            <pc:docMk/>
            <pc:sldMk cId="15301145" sldId="265"/>
            <ac:spMk id="2" creationId="{FCEAB8A7-2D44-D705-B9A7-0DA68960C9DC}"/>
          </ac:spMkLst>
        </pc:spChg>
        <pc:spChg chg="mod ord">
          <ac:chgData name="Cherupally, Sai Shiva (Contingent Worker)" userId="S::saishiva.cherupally@wabtec.com::ad5cabce-b24b-4bb7-8445-1cacffc1d105" providerId="AD" clId="Web-{1B494C26-EC09-441D-9245-99DF02E41F2B}" dt="2022-07-08T18:27:04.677" v="505" actId="20577"/>
          <ac:spMkLst>
            <pc:docMk/>
            <pc:sldMk cId="15301145" sldId="265"/>
            <ac:spMk id="3" creationId="{5FE3EC59-2BBF-FA8E-AEB0-6FF2FD55E2B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31.365" v="496"/>
          <ac:spMkLst>
            <pc:docMk/>
            <pc:sldMk cId="15301145" sldId="265"/>
            <ac:spMk id="9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31.365" v="496"/>
          <ac:spMkLst>
            <pc:docMk/>
            <pc:sldMk cId="15301145" sldId="265"/>
            <ac:spMk id="11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31.365" v="496"/>
          <ac:spMkLst>
            <pc:docMk/>
            <pc:sldMk cId="15301145" sldId="265"/>
            <ac:spMk id="13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31.365" v="496"/>
          <ac:spMkLst>
            <pc:docMk/>
            <pc:sldMk cId="15301145" sldId="265"/>
            <ac:spMk id="15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31.365" v="496"/>
          <ac:spMkLst>
            <pc:docMk/>
            <pc:sldMk cId="15301145" sldId="265"/>
            <ac:spMk id="35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31.365" v="496"/>
          <ac:spMkLst>
            <pc:docMk/>
            <pc:sldMk cId="15301145" sldId="265"/>
            <ac:spMk id="37" creationId="{996DFAFB-BCE1-4BEC-82FB-D574234DEF0A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40.302" v="500"/>
          <ac:spMkLst>
            <pc:docMk/>
            <pc:sldMk cId="15301145" sldId="265"/>
            <ac:spMk id="64" creationId="{8651CFA9-6065-4243-AC48-858E359780B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40.302" v="500"/>
          <ac:spMkLst>
            <pc:docMk/>
            <pc:sldMk cId="15301145" sldId="265"/>
            <ac:spMk id="65" creationId="{37962AE0-6A1C-4B76-9D52-10E5E6D7D3B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40.302" v="500"/>
          <ac:spMkLst>
            <pc:docMk/>
            <pc:sldMk cId="15301145" sldId="265"/>
            <ac:spMk id="66" creationId="{16E12301-1C96-4D15-9838-D5B894B22365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46.255" v="502"/>
          <ac:spMkLst>
            <pc:docMk/>
            <pc:sldMk cId="15301145" sldId="265"/>
            <ac:spMk id="71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46.255" v="502"/>
          <ac:spMkLst>
            <pc:docMk/>
            <pc:sldMk cId="15301145" sldId="265"/>
            <ac:spMk id="72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46.255" v="502"/>
          <ac:spMkLst>
            <pc:docMk/>
            <pc:sldMk cId="15301145" sldId="265"/>
            <ac:spMk id="73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46.255" v="502"/>
          <ac:spMkLst>
            <pc:docMk/>
            <pc:sldMk cId="15301145" sldId="265"/>
            <ac:spMk id="74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46.255" v="502"/>
          <ac:spMkLst>
            <pc:docMk/>
            <pc:sldMk cId="15301145" sldId="265"/>
            <ac:spMk id="78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46.255" v="502"/>
          <ac:spMkLst>
            <pc:docMk/>
            <pc:sldMk cId="15301145" sldId="265"/>
            <ac:spMk id="79" creationId="{996DFAFB-BCE1-4BEC-82FB-D574234DEF0A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26:46.255" v="502"/>
          <ac:spMkLst>
            <pc:docMk/>
            <pc:sldMk cId="15301145" sldId="265"/>
            <ac:spMk id="80" creationId="{8D2A0DB3-EF43-4032-9B27-954E12CCB688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26:46.287" v="503"/>
          <ac:spMkLst>
            <pc:docMk/>
            <pc:sldMk cId="15301145" sldId="265"/>
            <ac:spMk id="83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26:46.287" v="503"/>
          <ac:spMkLst>
            <pc:docMk/>
            <pc:sldMk cId="15301145" sldId="265"/>
            <ac:spMk id="84" creationId="{FBFC6891-CBA5-427E-98AC-BF56BB033089}"/>
          </ac:spMkLst>
        </pc:spChg>
        <pc:grpChg chg="add del">
          <ac:chgData name="Cherupally, Sai Shiva (Contingent Worker)" userId="S::saishiva.cherupally@wabtec.com::ad5cabce-b24b-4bb7-8445-1cacffc1d105" providerId="AD" clId="Web-{1B494C26-EC09-441D-9245-99DF02E41F2B}" dt="2022-07-08T18:26:31.365" v="496"/>
          <ac:grpSpMkLst>
            <pc:docMk/>
            <pc:sldMk cId="15301145" sldId="265"/>
            <ac:grpSpMk id="17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6:40.302" v="500"/>
          <ac:grpSpMkLst>
            <pc:docMk/>
            <pc:sldMk cId="15301145" sldId="265"/>
            <ac:grpSpMk id="24" creationId="{34676384-D846-461C-B8F3-BDB849B4A408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26:46.287" v="503"/>
          <ac:grpSpMkLst>
            <pc:docMk/>
            <pc:sldMk cId="15301145" sldId="265"/>
            <ac:grpSpMk id="25" creationId="{DB8ED0A1-FF45-4EE6-ADE8-2F2ED0D394EF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6:31.365" v="496"/>
          <ac:grpSpMkLst>
            <pc:docMk/>
            <pc:sldMk cId="15301145" sldId="265"/>
            <ac:grpSpMk id="26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6:31.365" v="496"/>
          <ac:grpSpMkLst>
            <pc:docMk/>
            <pc:sldMk cId="15301145" sldId="265"/>
            <ac:grpSpMk id="39" creationId="{F99A87B6-0764-47AD-BF24-B54A16F9445B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6:46.255" v="502"/>
          <ac:grpSpMkLst>
            <pc:docMk/>
            <pc:sldMk cId="15301145" sldId="265"/>
            <ac:grpSpMk id="41" creationId="{18579DB9-24B0-487B-81E3-8D02AD5F8C81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6:31.365" v="496"/>
          <ac:grpSpMkLst>
            <pc:docMk/>
            <pc:sldMk cId="15301145" sldId="265"/>
            <ac:grpSpMk id="49" creationId="{5C0E6139-8A19-4905-87E2-E547D7B7F1AF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6:46.255" v="502"/>
          <ac:grpSpMkLst>
            <pc:docMk/>
            <pc:sldMk cId="15301145" sldId="265"/>
            <ac:grpSpMk id="50" creationId="{8F281804-17FE-49B9-9065-1A44CD473CAE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6:31.365" v="496"/>
          <ac:grpSpMkLst>
            <pc:docMk/>
            <pc:sldMk cId="15301145" sldId="265"/>
            <ac:grpSpMk id="53" creationId="{EE8A2E90-75F0-4F59-AE03-FE737F410E1A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6:40.302" v="500"/>
          <ac:grpSpMkLst>
            <pc:docMk/>
            <pc:sldMk cId="15301145" sldId="265"/>
            <ac:grpSpMk id="67" creationId="{D7A5FD75-4B35-4162-9304-569491255811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6:46.255" v="502"/>
          <ac:grpSpMkLst>
            <pc:docMk/>
            <pc:sldMk cId="15301145" sldId="265"/>
            <ac:grpSpMk id="75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26:46.255" v="502"/>
          <ac:grpSpMkLst>
            <pc:docMk/>
            <pc:sldMk cId="15301145" sldId="265"/>
            <ac:grpSpMk id="77" creationId="{C3279E8D-2BAA-4CB1-834B-09FADD54DE5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26:46.287" v="503"/>
          <ac:grpSpMkLst>
            <pc:docMk/>
            <pc:sldMk cId="15301145" sldId="265"/>
            <ac:grpSpMk id="85" creationId="{F4436A75-A020-494B-B70E-85CBD21EA361}"/>
          </ac:grpSpMkLst>
        </pc:grpChg>
        <pc:picChg chg="add mod ord">
          <ac:chgData name="Cherupally, Sai Shiva (Contingent Worker)" userId="S::saishiva.cherupally@wabtec.com::ad5cabce-b24b-4bb7-8445-1cacffc1d105" providerId="AD" clId="Web-{1B494C26-EC09-441D-9245-99DF02E41F2B}" dt="2022-07-08T18:26:54.443" v="504" actId="1076"/>
          <ac:picMkLst>
            <pc:docMk/>
            <pc:sldMk cId="15301145" sldId="265"/>
            <ac:picMk id="4" creationId="{0339241B-AC82-C958-0667-E0BC51FCE3A3}"/>
          </ac:picMkLst>
        </pc:picChg>
      </pc:sldChg>
      <pc:sldChg chg="modSp add replId">
        <pc:chgData name="Cherupally, Sai Shiva (Contingent Worker)" userId="S::saishiva.cherupally@wabtec.com::ad5cabce-b24b-4bb7-8445-1cacffc1d105" providerId="AD" clId="Web-{1B494C26-EC09-441D-9245-99DF02E41F2B}" dt="2022-07-08T18:28:21.381" v="513" actId="14100"/>
        <pc:sldMkLst>
          <pc:docMk/>
          <pc:sldMk cId="469726765" sldId="266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27:17.381" v="509" actId="20577"/>
          <ac:spMkLst>
            <pc:docMk/>
            <pc:sldMk cId="469726765" sldId="266"/>
            <ac:spMk id="2" creationId="{FCEAB8A7-2D44-D705-B9A7-0DA68960C9DC}"/>
          </ac:spMkLst>
        </pc:spChg>
        <pc:spChg chg="mod">
          <ac:chgData name="Cherupally, Sai Shiva (Contingent Worker)" userId="S::saishiva.cherupally@wabtec.com::ad5cabce-b24b-4bb7-8445-1cacffc1d105" providerId="AD" clId="Web-{1B494C26-EC09-441D-9245-99DF02E41F2B}" dt="2022-07-08T18:28:21.381" v="513" actId="14100"/>
          <ac:spMkLst>
            <pc:docMk/>
            <pc:sldMk cId="469726765" sldId="266"/>
            <ac:spMk id="3" creationId="{5FE3EC59-2BBF-FA8E-AEB0-6FF2FD55E2B7}"/>
          </ac:spMkLst>
        </pc:spChg>
      </pc:sldChg>
      <pc:sldChg chg="addSp delSp modSp new mod setBg addAnim delAnim">
        <pc:chgData name="Cherupally, Sai Shiva (Contingent Worker)" userId="S::saishiva.cherupally@wabtec.com::ad5cabce-b24b-4bb7-8445-1cacffc1d105" providerId="AD" clId="Web-{1B494C26-EC09-441D-9245-99DF02E41F2B}" dt="2022-07-08T18:41:16.327" v="573" actId="14100"/>
        <pc:sldMkLst>
          <pc:docMk/>
          <pc:sldMk cId="3418967014" sldId="267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41:01.327" v="569"/>
          <ac:spMkLst>
            <pc:docMk/>
            <pc:sldMk cId="3418967014" sldId="267"/>
            <ac:spMk id="2" creationId="{79D4A588-4E9C-7C1D-2641-74398C10810A}"/>
          </ac:spMkLst>
        </pc:spChg>
        <pc:spChg chg="mod ord">
          <ac:chgData name="Cherupally, Sai Shiva (Contingent Worker)" userId="S::saishiva.cherupally@wabtec.com::ad5cabce-b24b-4bb7-8445-1cacffc1d105" providerId="AD" clId="Web-{1B494C26-EC09-441D-9245-99DF02E41F2B}" dt="2022-07-08T18:41:01.327" v="569"/>
          <ac:spMkLst>
            <pc:docMk/>
            <pc:sldMk cId="3418967014" sldId="267"/>
            <ac:spMk id="3" creationId="{E8D40ACE-4C0F-7ED6-AE02-9756F6A8C923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41:01.280" v="568"/>
          <ac:spMkLst>
            <pc:docMk/>
            <pc:sldMk cId="3418967014" sldId="267"/>
            <ac:spMk id="9" creationId="{8651CFA9-6065-4243-AC48-858E359780B1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41:01.280" v="568"/>
          <ac:spMkLst>
            <pc:docMk/>
            <pc:sldMk cId="3418967014" sldId="267"/>
            <ac:spMk id="11" creationId="{FBFC6891-CBA5-427E-98AC-BF56BB033089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1:01.327" v="569"/>
          <ac:spMkLst>
            <pc:docMk/>
            <pc:sldMk cId="3418967014" sldId="267"/>
            <ac:spMk id="15" creationId="{12BC95C2-2EEC-4F59-ABA8-660B0D059CCF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1:01.327" v="569"/>
          <ac:spMkLst>
            <pc:docMk/>
            <pc:sldMk cId="3418967014" sldId="267"/>
            <ac:spMk id="34" creationId="{247A131F-D5DE-41A5-B4CF-4F345319B40B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1:01.327" v="569"/>
          <ac:spMkLst>
            <pc:docMk/>
            <pc:sldMk cId="3418967014" sldId="267"/>
            <ac:spMk id="35" creationId="{F1174801-1395-44C5-9B00-CCAC45C056E7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1:01.327" v="569"/>
          <ac:spMkLst>
            <pc:docMk/>
            <pc:sldMk cId="3418967014" sldId="267"/>
            <ac:spMk id="36" creationId="{3AF4666D-BD98-40A5-A75F-478B982010B2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1:01.327" v="569"/>
          <ac:spMkLst>
            <pc:docMk/>
            <pc:sldMk cId="3418967014" sldId="267"/>
            <ac:spMk id="37" creationId="{996DFAFB-BCE1-4BEC-82FB-D574234DEF0A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1:01.327" v="569"/>
          <ac:spMkLst>
            <pc:docMk/>
            <pc:sldMk cId="3418967014" sldId="267"/>
            <ac:spMk id="38" creationId="{68680585-71F9-4721-A998-4974171D2EB4}"/>
          </ac:spMkLst>
        </pc:spChg>
        <pc:grpChg chg="add del">
          <ac:chgData name="Cherupally, Sai Shiva (Contingent Worker)" userId="S::saishiva.cherupally@wabtec.com::ad5cabce-b24b-4bb7-8445-1cacffc1d105" providerId="AD" clId="Web-{1B494C26-EC09-441D-9245-99DF02E41F2B}" dt="2022-07-08T18:41:01.280" v="568"/>
          <ac:grpSpMkLst>
            <pc:docMk/>
            <pc:sldMk cId="3418967014" sldId="267"/>
            <ac:grpSpMk id="13" creationId="{4CD73DBB-9AC8-4BE7-AA43-995A7495D73C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41:01.327" v="569"/>
          <ac:grpSpMkLst>
            <pc:docMk/>
            <pc:sldMk cId="3418967014" sldId="267"/>
            <ac:grpSpMk id="17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41:01.280" v="568"/>
          <ac:grpSpMkLst>
            <pc:docMk/>
            <pc:sldMk cId="3418967014" sldId="267"/>
            <ac:grpSpMk id="25" creationId="{AAFDD3F2-C28D-4186-A9F0-DA324412D571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41:01.327" v="569"/>
          <ac:grpSpMkLst>
            <pc:docMk/>
            <pc:sldMk cId="3418967014" sldId="267"/>
            <ac:grpSpMk id="26" creationId="{C3279E8D-2BAA-4CB1-834B-09FADD54DE5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41:01.327" v="569"/>
          <ac:grpSpMkLst>
            <pc:docMk/>
            <pc:sldMk cId="3418967014" sldId="267"/>
            <ac:grpSpMk id="39" creationId="{4210BA9D-B4AC-4A1D-B63B-44F10A9A7D49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41:01.327" v="569"/>
          <ac:grpSpMkLst>
            <pc:docMk/>
            <pc:sldMk cId="3418967014" sldId="267"/>
            <ac:grpSpMk id="49" creationId="{80F56037-8334-4400-9C7A-A3BEFA96A8A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41:01.327" v="569"/>
          <ac:grpSpMkLst>
            <pc:docMk/>
            <pc:sldMk cId="3418967014" sldId="267"/>
            <ac:grpSpMk id="53" creationId="{6B310A71-665E-47AB-9D80-2D90F7D92163}"/>
          </ac:grpSpMkLst>
        </pc:grpChg>
        <pc:picChg chg="add mod">
          <ac:chgData name="Cherupally, Sai Shiva (Contingent Worker)" userId="S::saishiva.cherupally@wabtec.com::ad5cabce-b24b-4bb7-8445-1cacffc1d105" providerId="AD" clId="Web-{1B494C26-EC09-441D-9245-99DF02E41F2B}" dt="2022-07-08T18:41:16.327" v="573" actId="14100"/>
          <ac:picMkLst>
            <pc:docMk/>
            <pc:sldMk cId="3418967014" sldId="267"/>
            <ac:picMk id="4" creationId="{56B6AD80-E885-AD52-3A7E-6EA3D5C992C9}"/>
          </ac:picMkLst>
        </pc:picChg>
      </pc:sldChg>
      <pc:sldChg chg="addSp delSp modSp add ord replId">
        <pc:chgData name="Cherupally, Sai Shiva (Contingent Worker)" userId="S::saishiva.cherupally@wabtec.com::ad5cabce-b24b-4bb7-8445-1cacffc1d105" providerId="AD" clId="Web-{1B494C26-EC09-441D-9245-99DF02E41F2B}" dt="2022-07-08T18:40:22.920" v="563" actId="20577"/>
        <pc:sldMkLst>
          <pc:docMk/>
          <pc:sldMk cId="2354308716" sldId="268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38:02.982" v="536"/>
          <ac:spMkLst>
            <pc:docMk/>
            <pc:sldMk cId="2354308716" sldId="268"/>
            <ac:spMk id="2" creationId="{FCEAB8A7-2D44-D705-B9A7-0DA68960C9DC}"/>
          </ac:spMkLst>
        </pc:spChg>
        <pc:spChg chg="mod">
          <ac:chgData name="Cherupally, Sai Shiva (Contingent Worker)" userId="S::saishiva.cherupally@wabtec.com::ad5cabce-b24b-4bb7-8445-1cacffc1d105" providerId="AD" clId="Web-{1B494C26-EC09-441D-9245-99DF02E41F2B}" dt="2022-07-08T18:40:22.920" v="563" actId="20577"/>
          <ac:spMkLst>
            <pc:docMk/>
            <pc:sldMk cId="2354308716" sldId="268"/>
            <ac:spMk id="3" creationId="{5FE3EC59-2BBF-FA8E-AEB0-6FF2FD55E2B7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38:02.982" v="536"/>
          <ac:spMkLst>
            <pc:docMk/>
            <pc:sldMk cId="2354308716" sldId="268"/>
            <ac:spMk id="83" creationId="{8651CFA9-6065-4243-AC48-858E359780B1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38:02.982" v="536"/>
          <ac:spMkLst>
            <pc:docMk/>
            <pc:sldMk cId="2354308716" sldId="268"/>
            <ac:spMk id="84" creationId="{FBFC6891-CBA5-427E-98AC-BF56BB033089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38:02.982" v="536"/>
          <ac:spMkLst>
            <pc:docMk/>
            <pc:sldMk cId="2354308716" sldId="268"/>
            <ac:spMk id="93" creationId="{247A131F-D5DE-41A5-B4CF-4F345319B40B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38:02.982" v="536"/>
          <ac:spMkLst>
            <pc:docMk/>
            <pc:sldMk cId="2354308716" sldId="268"/>
            <ac:spMk id="95" creationId="{3AF4666D-BD98-40A5-A75F-478B982010B2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38:02.982" v="536"/>
          <ac:spMkLst>
            <pc:docMk/>
            <pc:sldMk cId="2354308716" sldId="268"/>
            <ac:spMk id="97" creationId="{68680585-71F9-4721-A998-4974171D2EB4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38:02.982" v="536"/>
          <ac:spMkLst>
            <pc:docMk/>
            <pc:sldMk cId="2354308716" sldId="268"/>
            <ac:spMk id="99" creationId="{12BC95C2-2EEC-4F59-ABA8-660B0D059CCF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38:02.982" v="536"/>
          <ac:spMkLst>
            <pc:docMk/>
            <pc:sldMk cId="2354308716" sldId="268"/>
            <ac:spMk id="119" creationId="{F1174801-1395-44C5-9B00-CCAC45C056E7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38:02.982" v="536"/>
          <ac:spMkLst>
            <pc:docMk/>
            <pc:sldMk cId="2354308716" sldId="268"/>
            <ac:spMk id="121" creationId="{996DFAFB-BCE1-4BEC-82FB-D574234DEF0A}"/>
          </ac:spMkLst>
        </pc:spChg>
        <pc:grpChg chg="del">
          <ac:chgData name="Cherupally, Sai Shiva (Contingent Worker)" userId="S::saishiva.cherupally@wabtec.com::ad5cabce-b24b-4bb7-8445-1cacffc1d105" providerId="AD" clId="Web-{1B494C26-EC09-441D-9245-99DF02E41F2B}" dt="2022-07-08T18:38:02.982" v="536"/>
          <ac:grpSpMkLst>
            <pc:docMk/>
            <pc:sldMk cId="2354308716" sldId="268"/>
            <ac:grpSpMk id="25" creationId="{DB8ED0A1-FF45-4EE6-ADE8-2F2ED0D394EF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38:02.982" v="536"/>
          <ac:grpSpMkLst>
            <pc:docMk/>
            <pc:sldMk cId="2354308716" sldId="268"/>
            <ac:grpSpMk id="85" creationId="{F4436A75-A020-494B-B70E-85CBD21EA361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38:02.982" v="536"/>
          <ac:grpSpMkLst>
            <pc:docMk/>
            <pc:sldMk cId="2354308716" sldId="268"/>
            <ac:grpSpMk id="101" creationId="{03E9870D-4BBA-43AF-8D44-BBADF020CFF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38:02.982" v="536"/>
          <ac:grpSpMkLst>
            <pc:docMk/>
            <pc:sldMk cId="2354308716" sldId="268"/>
            <ac:grpSpMk id="110" creationId="{C3279E8D-2BAA-4CB1-834B-09FADD54DE5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38:02.982" v="536"/>
          <ac:grpSpMkLst>
            <pc:docMk/>
            <pc:sldMk cId="2354308716" sldId="268"/>
            <ac:grpSpMk id="123" creationId="{F738262B-3960-4D04-92F3-C363584E92F7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38:02.982" v="536"/>
          <ac:grpSpMkLst>
            <pc:docMk/>
            <pc:sldMk cId="2354308716" sldId="268"/>
            <ac:grpSpMk id="135" creationId="{345A4508-88A7-4C04-9603-4F8CCFCDCE14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38:02.982" v="536"/>
          <ac:grpSpMkLst>
            <pc:docMk/>
            <pc:sldMk cId="2354308716" sldId="268"/>
            <ac:grpSpMk id="144" creationId="{2E2A24AE-1C03-4337-8529-C4233C56F012}"/>
          </ac:grpSpMkLst>
        </pc:grpChg>
        <pc:picChg chg="del">
          <ac:chgData name="Cherupally, Sai Shiva (Contingent Worker)" userId="S::saishiva.cherupally@wabtec.com::ad5cabce-b24b-4bb7-8445-1cacffc1d105" providerId="AD" clId="Web-{1B494C26-EC09-441D-9245-99DF02E41F2B}" dt="2022-07-08T18:37:56.232" v="534"/>
          <ac:picMkLst>
            <pc:docMk/>
            <pc:sldMk cId="2354308716" sldId="268"/>
            <ac:picMk id="4" creationId="{0339241B-AC82-C958-0667-E0BC51FCE3A3}"/>
          </ac:picMkLst>
        </pc:picChg>
        <pc:picChg chg="add mod">
          <ac:chgData name="Cherupally, Sai Shiva (Contingent Worker)" userId="S::saishiva.cherupally@wabtec.com::ad5cabce-b24b-4bb7-8445-1cacffc1d105" providerId="AD" clId="Web-{1B494C26-EC09-441D-9245-99DF02E41F2B}" dt="2022-07-08T18:38:02.982" v="536"/>
          <ac:picMkLst>
            <pc:docMk/>
            <pc:sldMk cId="2354308716" sldId="268"/>
            <ac:picMk id="5" creationId="{395447FC-4F81-C05D-44C7-54E6C56BA274}"/>
          </ac:picMkLst>
        </pc:picChg>
      </pc:sldChg>
      <pc:sldChg chg="addSp delSp modSp add ord replId addAnim delAnim">
        <pc:chgData name="Cherupally, Sai Shiva (Contingent Worker)" userId="S::saishiva.cherupally@wabtec.com::ad5cabce-b24b-4bb7-8445-1cacffc1d105" providerId="AD" clId="Web-{1B494C26-EC09-441D-9245-99DF02E41F2B}" dt="2022-07-08T18:40:01.467" v="560" actId="20577"/>
        <pc:sldMkLst>
          <pc:docMk/>
          <pc:sldMk cId="39025141" sldId="269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38:46.123" v="543"/>
          <ac:spMkLst>
            <pc:docMk/>
            <pc:sldMk cId="39025141" sldId="269"/>
            <ac:spMk id="2" creationId="{FCEAB8A7-2D44-D705-B9A7-0DA68960C9DC}"/>
          </ac:spMkLst>
        </pc:spChg>
        <pc:spChg chg="mod ord">
          <ac:chgData name="Cherupally, Sai Shiva (Contingent Worker)" userId="S::saishiva.cherupally@wabtec.com::ad5cabce-b24b-4bb7-8445-1cacffc1d105" providerId="AD" clId="Web-{1B494C26-EC09-441D-9245-99DF02E41F2B}" dt="2022-07-08T18:40:01.467" v="560" actId="20577"/>
          <ac:spMkLst>
            <pc:docMk/>
            <pc:sldMk cId="39025141" sldId="269"/>
            <ac:spMk id="3" creationId="{5FE3EC59-2BBF-FA8E-AEB0-6FF2FD55E2B7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37:36.888" v="533"/>
          <ac:spMkLst>
            <pc:docMk/>
            <pc:sldMk cId="39025141" sldId="269"/>
            <ac:spMk id="83" creationId="{8651CFA9-6065-4243-AC48-858E359780B1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37:36.888" v="533"/>
          <ac:spMkLst>
            <pc:docMk/>
            <pc:sldMk cId="39025141" sldId="269"/>
            <ac:spMk id="84" creationId="{FBFC6891-CBA5-427E-98AC-BF56BB033089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23" v="543"/>
          <ac:spMkLst>
            <pc:docMk/>
            <pc:sldMk cId="39025141" sldId="269"/>
            <ac:spMk id="93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23" v="543"/>
          <ac:spMkLst>
            <pc:docMk/>
            <pc:sldMk cId="39025141" sldId="269"/>
            <ac:spMk id="95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23" v="543"/>
          <ac:spMkLst>
            <pc:docMk/>
            <pc:sldMk cId="39025141" sldId="269"/>
            <ac:spMk id="97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23" v="543"/>
          <ac:spMkLst>
            <pc:docMk/>
            <pc:sldMk cId="39025141" sldId="269"/>
            <ac:spMk id="99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23" v="543"/>
          <ac:spMkLst>
            <pc:docMk/>
            <pc:sldMk cId="39025141" sldId="269"/>
            <ac:spMk id="119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23" v="543"/>
          <ac:spMkLst>
            <pc:docMk/>
            <pc:sldMk cId="39025141" sldId="269"/>
            <ac:spMk id="121" creationId="{996DFAFB-BCE1-4BEC-82FB-D574234DEF0A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07" v="542"/>
          <ac:spMkLst>
            <pc:docMk/>
            <pc:sldMk cId="39025141" sldId="269"/>
            <ac:spMk id="151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07" v="542"/>
          <ac:spMkLst>
            <pc:docMk/>
            <pc:sldMk cId="39025141" sldId="269"/>
            <ac:spMk id="153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07" v="542"/>
          <ac:spMkLst>
            <pc:docMk/>
            <pc:sldMk cId="39025141" sldId="269"/>
            <ac:spMk id="155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07" v="542"/>
          <ac:spMkLst>
            <pc:docMk/>
            <pc:sldMk cId="39025141" sldId="269"/>
            <ac:spMk id="157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07" v="542"/>
          <ac:spMkLst>
            <pc:docMk/>
            <pc:sldMk cId="39025141" sldId="269"/>
            <ac:spMk id="177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8:38:46.107" v="542"/>
          <ac:spMkLst>
            <pc:docMk/>
            <pc:sldMk cId="39025141" sldId="269"/>
            <ac:spMk id="179" creationId="{996DFAFB-BCE1-4BEC-82FB-D574234DEF0A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38:46.123" v="543"/>
          <ac:spMkLst>
            <pc:docMk/>
            <pc:sldMk cId="39025141" sldId="269"/>
            <ac:spMk id="206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38:46.123" v="543"/>
          <ac:spMkLst>
            <pc:docMk/>
            <pc:sldMk cId="39025141" sldId="269"/>
            <ac:spMk id="207" creationId="{FBFC6891-CBA5-427E-98AC-BF56BB033089}"/>
          </ac:spMkLst>
        </pc:spChg>
        <pc:grpChg chg="del">
          <ac:chgData name="Cherupally, Sai Shiva (Contingent Worker)" userId="S::saishiva.cherupally@wabtec.com::ad5cabce-b24b-4bb7-8445-1cacffc1d105" providerId="AD" clId="Web-{1B494C26-EC09-441D-9245-99DF02E41F2B}" dt="2022-07-08T18:37:36.888" v="533"/>
          <ac:grpSpMkLst>
            <pc:docMk/>
            <pc:sldMk cId="39025141" sldId="269"/>
            <ac:grpSpMk id="25" creationId="{DB8ED0A1-FF45-4EE6-ADE8-2F2ED0D394EF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37:36.888" v="533"/>
          <ac:grpSpMkLst>
            <pc:docMk/>
            <pc:sldMk cId="39025141" sldId="269"/>
            <ac:grpSpMk id="85" creationId="{F4436A75-A020-494B-B70E-85CBD21EA361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38:46.123" v="543"/>
          <ac:grpSpMkLst>
            <pc:docMk/>
            <pc:sldMk cId="39025141" sldId="269"/>
            <ac:grpSpMk id="101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38:46.123" v="543"/>
          <ac:grpSpMkLst>
            <pc:docMk/>
            <pc:sldMk cId="39025141" sldId="269"/>
            <ac:grpSpMk id="110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38:46.123" v="543"/>
          <ac:grpSpMkLst>
            <pc:docMk/>
            <pc:sldMk cId="39025141" sldId="269"/>
            <ac:grpSpMk id="123" creationId="{F738262B-3960-4D04-92F3-C363584E92F7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38:46.123" v="543"/>
          <ac:grpSpMkLst>
            <pc:docMk/>
            <pc:sldMk cId="39025141" sldId="269"/>
            <ac:grpSpMk id="135" creationId="{345A4508-88A7-4C04-9603-4F8CCFCDCE14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38:46.123" v="543"/>
          <ac:grpSpMkLst>
            <pc:docMk/>
            <pc:sldMk cId="39025141" sldId="269"/>
            <ac:grpSpMk id="144" creationId="{2E2A24AE-1C03-4337-8529-C4233C56F012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38:46.107" v="542"/>
          <ac:grpSpMkLst>
            <pc:docMk/>
            <pc:sldMk cId="39025141" sldId="269"/>
            <ac:grpSpMk id="159" creationId="{03E9870D-4BBA-43AF-8D44-BBADF020CFF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38:46.123" v="543"/>
          <ac:grpSpMkLst>
            <pc:docMk/>
            <pc:sldMk cId="39025141" sldId="269"/>
            <ac:grpSpMk id="167" creationId="{AAFDD3F2-C28D-4186-A9F0-DA324412D571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38:46.107" v="542"/>
          <ac:grpSpMkLst>
            <pc:docMk/>
            <pc:sldMk cId="39025141" sldId="269"/>
            <ac:grpSpMk id="168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38:46.107" v="542"/>
          <ac:grpSpMkLst>
            <pc:docMk/>
            <pc:sldMk cId="39025141" sldId="269"/>
            <ac:grpSpMk id="181" creationId="{F738262B-3960-4D04-92F3-C363584E92F7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38:46.107" v="542"/>
          <ac:grpSpMkLst>
            <pc:docMk/>
            <pc:sldMk cId="39025141" sldId="269"/>
            <ac:grpSpMk id="193" creationId="{345A4508-88A7-4C04-9603-4F8CCFCDCE14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8:38:46.107" v="542"/>
          <ac:grpSpMkLst>
            <pc:docMk/>
            <pc:sldMk cId="39025141" sldId="269"/>
            <ac:grpSpMk id="202" creationId="{2E2A24AE-1C03-4337-8529-C4233C56F012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38:46.123" v="543"/>
          <ac:grpSpMkLst>
            <pc:docMk/>
            <pc:sldMk cId="39025141" sldId="269"/>
            <ac:grpSpMk id="208" creationId="{4CD73DBB-9AC8-4BE7-AA43-995A7495D73C}"/>
          </ac:grpSpMkLst>
        </pc:grpChg>
        <pc:picChg chg="del">
          <ac:chgData name="Cherupally, Sai Shiva (Contingent Worker)" userId="S::saishiva.cherupally@wabtec.com::ad5cabce-b24b-4bb7-8445-1cacffc1d105" providerId="AD" clId="Web-{1B494C26-EC09-441D-9245-99DF02E41F2B}" dt="2022-07-08T18:37:30.044" v="531"/>
          <ac:picMkLst>
            <pc:docMk/>
            <pc:sldMk cId="39025141" sldId="269"/>
            <ac:picMk id="4" creationId="{0339241B-AC82-C958-0667-E0BC51FCE3A3}"/>
          </ac:picMkLst>
        </pc:picChg>
        <pc:picChg chg="add del mod">
          <ac:chgData name="Cherupally, Sai Shiva (Contingent Worker)" userId="S::saishiva.cherupally@wabtec.com::ad5cabce-b24b-4bb7-8445-1cacffc1d105" providerId="AD" clId="Web-{1B494C26-EC09-441D-9245-99DF02E41F2B}" dt="2022-07-08T18:38:14.107" v="537"/>
          <ac:picMkLst>
            <pc:docMk/>
            <pc:sldMk cId="39025141" sldId="269"/>
            <ac:picMk id="5" creationId="{BD58556D-DF56-CBCE-753D-D8D3D115DCF1}"/>
          </ac:picMkLst>
        </pc:picChg>
        <pc:picChg chg="add mod">
          <ac:chgData name="Cherupally, Sai Shiva (Contingent Worker)" userId="S::saishiva.cherupally@wabtec.com::ad5cabce-b24b-4bb7-8445-1cacffc1d105" providerId="AD" clId="Web-{1B494C26-EC09-441D-9245-99DF02E41F2B}" dt="2022-07-08T18:38:46.123" v="543"/>
          <ac:picMkLst>
            <pc:docMk/>
            <pc:sldMk cId="39025141" sldId="269"/>
            <ac:picMk id="6" creationId="{85E1DDB5-4E31-E59A-E563-DE6A18040353}"/>
          </ac:picMkLst>
        </pc:picChg>
      </pc:sldChg>
      <pc:sldChg chg="modSp add replId">
        <pc:chgData name="Cherupally, Sai Shiva (Contingent Worker)" userId="S::saishiva.cherupally@wabtec.com::ad5cabce-b24b-4bb7-8445-1cacffc1d105" providerId="AD" clId="Web-{1B494C26-EC09-441D-9245-99DF02E41F2B}" dt="2022-07-08T18:42:06.780" v="580" actId="20577"/>
        <pc:sldMkLst>
          <pc:docMk/>
          <pc:sldMk cId="916935307" sldId="270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41:35.561" v="578" actId="20577"/>
          <ac:spMkLst>
            <pc:docMk/>
            <pc:sldMk cId="916935307" sldId="270"/>
            <ac:spMk id="2" creationId="{79D4A588-4E9C-7C1D-2641-74398C10810A}"/>
          </ac:spMkLst>
        </pc:spChg>
        <pc:spChg chg="mod">
          <ac:chgData name="Cherupally, Sai Shiva (Contingent Worker)" userId="S::saishiva.cherupally@wabtec.com::ad5cabce-b24b-4bb7-8445-1cacffc1d105" providerId="AD" clId="Web-{1B494C26-EC09-441D-9245-99DF02E41F2B}" dt="2022-07-08T18:42:06.780" v="580" actId="20577"/>
          <ac:spMkLst>
            <pc:docMk/>
            <pc:sldMk cId="916935307" sldId="270"/>
            <ac:spMk id="3" creationId="{E8D40ACE-4C0F-7ED6-AE02-9756F6A8C923}"/>
          </ac:spMkLst>
        </pc:spChg>
      </pc:sldChg>
      <pc:sldChg chg="addSp modSp new mod setBg">
        <pc:chgData name="Cherupally, Sai Shiva (Contingent Worker)" userId="S::saishiva.cherupally@wabtec.com::ad5cabce-b24b-4bb7-8445-1cacffc1d105" providerId="AD" clId="Web-{1B494C26-EC09-441D-9245-99DF02E41F2B}" dt="2022-07-08T18:44:46.031" v="600" actId="14100"/>
        <pc:sldMkLst>
          <pc:docMk/>
          <pc:sldMk cId="476567334" sldId="271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44:29.516" v="598" actId="14100"/>
          <ac:spMkLst>
            <pc:docMk/>
            <pc:sldMk cId="476567334" sldId="271"/>
            <ac:spMk id="2" creationId="{5D0E6248-E6EE-71B9-6772-7A30C737329E}"/>
          </ac:spMkLst>
        </pc:spChg>
        <pc:spChg chg="mod">
          <ac:chgData name="Cherupally, Sai Shiva (Contingent Worker)" userId="S::saishiva.cherupally@wabtec.com::ad5cabce-b24b-4bb7-8445-1cacffc1d105" providerId="AD" clId="Web-{1B494C26-EC09-441D-9245-99DF02E41F2B}" dt="2022-07-08T18:44:46.031" v="600" actId="14100"/>
          <ac:spMkLst>
            <pc:docMk/>
            <pc:sldMk cId="476567334" sldId="271"/>
            <ac:spMk id="3" creationId="{1324BF61-6786-6EEB-FF18-E82E360493AD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4:04.265" v="595"/>
          <ac:spMkLst>
            <pc:docMk/>
            <pc:sldMk cId="476567334" sldId="271"/>
            <ac:spMk id="9" creationId="{247A131F-D5DE-41A5-B4CF-4F345319B40B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4:04.265" v="595"/>
          <ac:spMkLst>
            <pc:docMk/>
            <pc:sldMk cId="476567334" sldId="271"/>
            <ac:spMk id="11" creationId="{3AF4666D-BD98-40A5-A75F-478B982010B2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4:04.265" v="595"/>
          <ac:spMkLst>
            <pc:docMk/>
            <pc:sldMk cId="476567334" sldId="271"/>
            <ac:spMk id="13" creationId="{68680585-71F9-4721-A998-4974171D2EB4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4:04.265" v="595"/>
          <ac:spMkLst>
            <pc:docMk/>
            <pc:sldMk cId="476567334" sldId="271"/>
            <ac:spMk id="15" creationId="{12BC95C2-2EEC-4F59-ABA8-660B0D059CCF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4:04.265" v="595"/>
          <ac:spMkLst>
            <pc:docMk/>
            <pc:sldMk cId="476567334" sldId="271"/>
            <ac:spMk id="35" creationId="{F1174801-1395-44C5-9B00-CCAC45C056E7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4:04.265" v="595"/>
          <ac:spMkLst>
            <pc:docMk/>
            <pc:sldMk cId="476567334" sldId="271"/>
            <ac:spMk id="37" creationId="{996DFAFB-BCE1-4BEC-82FB-D574234DEF0A}"/>
          </ac:spMkLst>
        </pc:spChg>
        <pc:grpChg chg="add">
          <ac:chgData name="Cherupally, Sai Shiva (Contingent Worker)" userId="S::saishiva.cherupally@wabtec.com::ad5cabce-b24b-4bb7-8445-1cacffc1d105" providerId="AD" clId="Web-{1B494C26-EC09-441D-9245-99DF02E41F2B}" dt="2022-07-08T18:44:04.265" v="595"/>
          <ac:grpSpMkLst>
            <pc:docMk/>
            <pc:sldMk cId="476567334" sldId="271"/>
            <ac:grpSpMk id="17" creationId="{03E9870D-4BBA-43AF-8D44-BBADF020CFF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44:04.265" v="595"/>
          <ac:grpSpMkLst>
            <pc:docMk/>
            <pc:sldMk cId="476567334" sldId="271"/>
            <ac:grpSpMk id="26" creationId="{C3279E8D-2BAA-4CB1-834B-09FADD54DE5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44:04.265" v="595"/>
          <ac:grpSpMkLst>
            <pc:docMk/>
            <pc:sldMk cId="476567334" sldId="271"/>
            <ac:grpSpMk id="39" creationId="{F738262B-3960-4D04-92F3-C363584E92F7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44:04.265" v="595"/>
          <ac:grpSpMkLst>
            <pc:docMk/>
            <pc:sldMk cId="476567334" sldId="271"/>
            <ac:grpSpMk id="51" creationId="{345A4508-88A7-4C04-9603-4F8CCFCDCE14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44:04.265" v="595"/>
          <ac:grpSpMkLst>
            <pc:docMk/>
            <pc:sldMk cId="476567334" sldId="271"/>
            <ac:grpSpMk id="60" creationId="{2E2A24AE-1C03-4337-8529-C4233C56F012}"/>
          </ac:grpSpMkLst>
        </pc:grpChg>
        <pc:picChg chg="add mod">
          <ac:chgData name="Cherupally, Sai Shiva (Contingent Worker)" userId="S::saishiva.cherupally@wabtec.com::ad5cabce-b24b-4bb7-8445-1cacffc1d105" providerId="AD" clId="Web-{1B494C26-EC09-441D-9245-99DF02E41F2B}" dt="2022-07-08T18:44:04.265" v="595"/>
          <ac:picMkLst>
            <pc:docMk/>
            <pc:sldMk cId="476567334" sldId="271"/>
            <ac:picMk id="4" creationId="{0255B867-DC5D-8DE2-0717-2CF4C6AC6A91}"/>
          </ac:picMkLst>
        </pc:picChg>
      </pc:sldChg>
      <pc:sldChg chg="addSp delSp modSp add replId addAnim">
        <pc:chgData name="Cherupally, Sai Shiva (Contingent Worker)" userId="S::saishiva.cherupally@wabtec.com::ad5cabce-b24b-4bb7-8445-1cacffc1d105" providerId="AD" clId="Web-{1B494C26-EC09-441D-9245-99DF02E41F2B}" dt="2022-07-08T18:46:15.923" v="614" actId="14100"/>
        <pc:sldMkLst>
          <pc:docMk/>
          <pc:sldMk cId="498577560" sldId="272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46:03.891" v="612" actId="1076"/>
          <ac:spMkLst>
            <pc:docMk/>
            <pc:sldMk cId="498577560" sldId="272"/>
            <ac:spMk id="2" creationId="{5D0E6248-E6EE-71B9-6772-7A30C737329E}"/>
          </ac:spMkLst>
        </pc:spChg>
        <pc:spChg chg="mod ord">
          <ac:chgData name="Cherupally, Sai Shiva (Contingent Worker)" userId="S::saishiva.cherupally@wabtec.com::ad5cabce-b24b-4bb7-8445-1cacffc1d105" providerId="AD" clId="Web-{1B494C26-EC09-441D-9245-99DF02E41F2B}" dt="2022-07-08T18:46:15.923" v="614" actId="14100"/>
          <ac:spMkLst>
            <pc:docMk/>
            <pc:sldMk cId="498577560" sldId="272"/>
            <ac:spMk id="3" creationId="{1324BF61-6786-6EEB-FF18-E82E360493AD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45:48.594" v="609"/>
          <ac:spMkLst>
            <pc:docMk/>
            <pc:sldMk cId="498577560" sldId="272"/>
            <ac:spMk id="9" creationId="{247A131F-D5DE-41A5-B4CF-4F345319B40B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45:48.594" v="609"/>
          <ac:spMkLst>
            <pc:docMk/>
            <pc:sldMk cId="498577560" sldId="272"/>
            <ac:spMk id="11" creationId="{3AF4666D-BD98-40A5-A75F-478B982010B2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45:48.594" v="609"/>
          <ac:spMkLst>
            <pc:docMk/>
            <pc:sldMk cId="498577560" sldId="272"/>
            <ac:spMk id="13" creationId="{68680585-71F9-4721-A998-4974171D2EB4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45:48.594" v="609"/>
          <ac:spMkLst>
            <pc:docMk/>
            <pc:sldMk cId="498577560" sldId="272"/>
            <ac:spMk id="15" creationId="{12BC95C2-2EEC-4F59-ABA8-660B0D059CCF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45:48.594" v="609"/>
          <ac:spMkLst>
            <pc:docMk/>
            <pc:sldMk cId="498577560" sldId="272"/>
            <ac:spMk id="35" creationId="{F1174801-1395-44C5-9B00-CCAC45C056E7}"/>
          </ac:spMkLst>
        </pc:spChg>
        <pc:spChg chg="del">
          <ac:chgData name="Cherupally, Sai Shiva (Contingent Worker)" userId="S::saishiva.cherupally@wabtec.com::ad5cabce-b24b-4bb7-8445-1cacffc1d105" providerId="AD" clId="Web-{1B494C26-EC09-441D-9245-99DF02E41F2B}" dt="2022-07-08T18:45:48.594" v="609"/>
          <ac:spMkLst>
            <pc:docMk/>
            <pc:sldMk cId="498577560" sldId="272"/>
            <ac:spMk id="37" creationId="{996DFAFB-BCE1-4BEC-82FB-D574234DEF0A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5:48.594" v="609"/>
          <ac:spMkLst>
            <pc:docMk/>
            <pc:sldMk cId="498577560" sldId="272"/>
            <ac:spMk id="67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45:48.594" v="609"/>
          <ac:spMkLst>
            <pc:docMk/>
            <pc:sldMk cId="498577560" sldId="272"/>
            <ac:spMk id="69" creationId="{FBFC6891-CBA5-427E-98AC-BF56BB033089}"/>
          </ac:spMkLst>
        </pc:spChg>
        <pc:grpChg chg="del">
          <ac:chgData name="Cherupally, Sai Shiva (Contingent Worker)" userId="S::saishiva.cherupally@wabtec.com::ad5cabce-b24b-4bb7-8445-1cacffc1d105" providerId="AD" clId="Web-{1B494C26-EC09-441D-9245-99DF02E41F2B}" dt="2022-07-08T18:45:48.594" v="609"/>
          <ac:grpSpMkLst>
            <pc:docMk/>
            <pc:sldMk cId="498577560" sldId="272"/>
            <ac:grpSpMk id="17" creationId="{03E9870D-4BBA-43AF-8D44-BBADF020CFF6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45:48.594" v="609"/>
          <ac:grpSpMkLst>
            <pc:docMk/>
            <pc:sldMk cId="498577560" sldId="272"/>
            <ac:grpSpMk id="26" creationId="{C3279E8D-2BAA-4CB1-834B-09FADD54DE56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45:48.594" v="609"/>
          <ac:grpSpMkLst>
            <pc:docMk/>
            <pc:sldMk cId="498577560" sldId="272"/>
            <ac:grpSpMk id="39" creationId="{F738262B-3960-4D04-92F3-C363584E92F7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45:48.594" v="609"/>
          <ac:grpSpMkLst>
            <pc:docMk/>
            <pc:sldMk cId="498577560" sldId="272"/>
            <ac:grpSpMk id="51" creationId="{345A4508-88A7-4C04-9603-4F8CCFCDCE14}"/>
          </ac:grpSpMkLst>
        </pc:grpChg>
        <pc:grpChg chg="del">
          <ac:chgData name="Cherupally, Sai Shiva (Contingent Worker)" userId="S::saishiva.cherupally@wabtec.com::ad5cabce-b24b-4bb7-8445-1cacffc1d105" providerId="AD" clId="Web-{1B494C26-EC09-441D-9245-99DF02E41F2B}" dt="2022-07-08T18:45:48.594" v="609"/>
          <ac:grpSpMkLst>
            <pc:docMk/>
            <pc:sldMk cId="498577560" sldId="272"/>
            <ac:grpSpMk id="60" creationId="{2E2A24AE-1C03-4337-8529-C4233C56F012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45:48.594" v="609"/>
          <ac:grpSpMkLst>
            <pc:docMk/>
            <pc:sldMk cId="498577560" sldId="272"/>
            <ac:grpSpMk id="71" creationId="{4CD73DBB-9AC8-4BE7-AA43-995A7495D73C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45:48.594" v="609"/>
          <ac:grpSpMkLst>
            <pc:docMk/>
            <pc:sldMk cId="498577560" sldId="272"/>
            <ac:grpSpMk id="83" creationId="{AAFDD3F2-C28D-4186-A9F0-DA324412D571}"/>
          </ac:grpSpMkLst>
        </pc:grpChg>
        <pc:picChg chg="del">
          <ac:chgData name="Cherupally, Sai Shiva (Contingent Worker)" userId="S::saishiva.cherupally@wabtec.com::ad5cabce-b24b-4bb7-8445-1cacffc1d105" providerId="AD" clId="Web-{1B494C26-EC09-441D-9245-99DF02E41F2B}" dt="2022-07-08T18:45:28.094" v="607"/>
          <ac:picMkLst>
            <pc:docMk/>
            <pc:sldMk cId="498577560" sldId="272"/>
            <ac:picMk id="4" creationId="{0255B867-DC5D-8DE2-0717-2CF4C6AC6A91}"/>
          </ac:picMkLst>
        </pc:picChg>
        <pc:picChg chg="add mod">
          <ac:chgData name="Cherupally, Sai Shiva (Contingent Worker)" userId="S::saishiva.cherupally@wabtec.com::ad5cabce-b24b-4bb7-8445-1cacffc1d105" providerId="AD" clId="Web-{1B494C26-EC09-441D-9245-99DF02E41F2B}" dt="2022-07-08T18:45:48.594" v="609"/>
          <ac:picMkLst>
            <pc:docMk/>
            <pc:sldMk cId="498577560" sldId="272"/>
            <ac:picMk id="5" creationId="{65A50FEB-E005-9D67-929F-10DC1DE00293}"/>
          </ac:picMkLst>
        </pc:picChg>
      </pc:sldChg>
      <pc:sldChg chg="addSp modSp new mod setBg addAnim">
        <pc:chgData name="Cherupally, Sai Shiva (Contingent Worker)" userId="S::saishiva.cherupally@wabtec.com::ad5cabce-b24b-4bb7-8445-1cacffc1d105" providerId="AD" clId="Web-{1B494C26-EC09-441D-9245-99DF02E41F2B}" dt="2022-07-08T19:00:21.117" v="695" actId="14100"/>
        <pc:sldMkLst>
          <pc:docMk/>
          <pc:sldMk cId="4111818284" sldId="273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8:58:54.304" v="637"/>
          <ac:spMkLst>
            <pc:docMk/>
            <pc:sldMk cId="4111818284" sldId="273"/>
            <ac:spMk id="2" creationId="{CB58834F-4FC6-B313-40B5-28997D3E144C}"/>
          </ac:spMkLst>
        </pc:spChg>
        <pc:spChg chg="mod ord">
          <ac:chgData name="Cherupally, Sai Shiva (Contingent Worker)" userId="S::saishiva.cherupally@wabtec.com::ad5cabce-b24b-4bb7-8445-1cacffc1d105" providerId="AD" clId="Web-{1B494C26-EC09-441D-9245-99DF02E41F2B}" dt="2022-07-08T18:59:07.757" v="639" actId="20577"/>
          <ac:spMkLst>
            <pc:docMk/>
            <pc:sldMk cId="4111818284" sldId="273"/>
            <ac:spMk id="3" creationId="{AD01F788-4C05-E08E-44BE-B0892F959564}"/>
          </ac:spMkLst>
        </pc:spChg>
        <pc:spChg chg="add mod">
          <ac:chgData name="Cherupally, Sai Shiva (Contingent Worker)" userId="S::saishiva.cherupally@wabtec.com::ad5cabce-b24b-4bb7-8445-1cacffc1d105" providerId="AD" clId="Web-{1B494C26-EC09-441D-9245-99DF02E41F2B}" dt="2022-07-08T19:00:21.117" v="695" actId="14100"/>
          <ac:spMkLst>
            <pc:docMk/>
            <pc:sldMk cId="4111818284" sldId="273"/>
            <ac:spMk id="5" creationId="{FC292254-B054-4B97-8B3F-B3852B8D0FED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58:54.304" v="637"/>
          <ac:spMkLst>
            <pc:docMk/>
            <pc:sldMk cId="4111818284" sldId="273"/>
            <ac:spMk id="9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8:58:54.304" v="637"/>
          <ac:spMkLst>
            <pc:docMk/>
            <pc:sldMk cId="4111818284" sldId="273"/>
            <ac:spMk id="11" creationId="{FBFC6891-CBA5-427E-98AC-BF56BB033089}"/>
          </ac:spMkLst>
        </pc:spChg>
        <pc:grpChg chg="add">
          <ac:chgData name="Cherupally, Sai Shiva (Contingent Worker)" userId="S::saishiva.cherupally@wabtec.com::ad5cabce-b24b-4bb7-8445-1cacffc1d105" providerId="AD" clId="Web-{1B494C26-EC09-441D-9245-99DF02E41F2B}" dt="2022-07-08T18:58:54.304" v="637"/>
          <ac:grpSpMkLst>
            <pc:docMk/>
            <pc:sldMk cId="4111818284" sldId="273"/>
            <ac:grpSpMk id="13" creationId="{4CD73DBB-9AC8-4BE7-AA43-995A7495D73C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8:58:54.304" v="637"/>
          <ac:grpSpMkLst>
            <pc:docMk/>
            <pc:sldMk cId="4111818284" sldId="273"/>
            <ac:grpSpMk id="25" creationId="{AAFDD3F2-C28D-4186-A9F0-DA324412D571}"/>
          </ac:grpSpMkLst>
        </pc:grpChg>
        <pc:picChg chg="add mod">
          <ac:chgData name="Cherupally, Sai Shiva (Contingent Worker)" userId="S::saishiva.cherupally@wabtec.com::ad5cabce-b24b-4bb7-8445-1cacffc1d105" providerId="AD" clId="Web-{1B494C26-EC09-441D-9245-99DF02E41F2B}" dt="2022-07-08T18:58:54.304" v="637"/>
          <ac:picMkLst>
            <pc:docMk/>
            <pc:sldMk cId="4111818284" sldId="273"/>
            <ac:picMk id="4" creationId="{E1A23E98-3A3E-CAF2-BFF4-09CEF34B02E6}"/>
          </ac:picMkLst>
        </pc:picChg>
      </pc:sldChg>
      <pc:sldChg chg="addSp delSp modSp new mod setBg">
        <pc:chgData name="Cherupally, Sai Shiva (Contingent Worker)" userId="S::saishiva.cherupally@wabtec.com::ad5cabce-b24b-4bb7-8445-1cacffc1d105" providerId="AD" clId="Web-{1B494C26-EC09-441D-9245-99DF02E41F2B}" dt="2022-07-08T19:03:04.306" v="717"/>
        <pc:sldMkLst>
          <pc:docMk/>
          <pc:sldMk cId="2115408160" sldId="274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2" creationId="{66F4620E-1C2F-6BB8-961A-575171FCD6D3}"/>
          </ac:spMkLst>
        </pc:spChg>
        <pc:spChg chg="mod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3" creationId="{A6A48B18-CE8D-0E62-930F-09D6C464BC8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2:39.587" v="713"/>
          <ac:spMkLst>
            <pc:docMk/>
            <pc:sldMk cId="2115408160" sldId="274"/>
            <ac:spMk id="9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2:39.587" v="713"/>
          <ac:spMkLst>
            <pc:docMk/>
            <pc:sldMk cId="2115408160" sldId="274"/>
            <ac:spMk id="11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2:39.587" v="713"/>
          <ac:spMkLst>
            <pc:docMk/>
            <pc:sldMk cId="2115408160" sldId="274"/>
            <ac:spMk id="13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2:39.587" v="713"/>
          <ac:spMkLst>
            <pc:docMk/>
            <pc:sldMk cId="2115408160" sldId="274"/>
            <ac:spMk id="15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2:39.587" v="713"/>
          <ac:spMkLst>
            <pc:docMk/>
            <pc:sldMk cId="2115408160" sldId="274"/>
            <ac:spMk id="35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2:39.587" v="713"/>
          <ac:spMkLst>
            <pc:docMk/>
            <pc:sldMk cId="2115408160" sldId="274"/>
            <ac:spMk id="37" creationId="{996DFAFB-BCE1-4BEC-82FB-D574234DEF0A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65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66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67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68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71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72" creationId="{996DFAFB-BCE1-4BEC-82FB-D574234DEF0A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80" creationId="{247A131F-D5DE-41A5-B4CF-4F345319B40B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82" creationId="{3AF4666D-BD98-40A5-A75F-478B982010B2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84" creationId="{68680585-71F9-4721-A998-4974171D2EB4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86" creationId="{12BC95C2-2EEC-4F59-ABA8-660B0D059CCF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106" creationId="{F1174801-1395-44C5-9B00-CCAC45C056E7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3:04.306" v="717"/>
          <ac:spMkLst>
            <pc:docMk/>
            <pc:sldMk cId="2115408160" sldId="274"/>
            <ac:spMk id="108" creationId="{996DFAFB-BCE1-4BEC-82FB-D574234DEF0A}"/>
          </ac:spMkLst>
        </pc:spChg>
        <pc:grpChg chg="add del">
          <ac:chgData name="Cherupally, Sai Shiva (Contingent Worker)" userId="S::saishiva.cherupally@wabtec.com::ad5cabce-b24b-4bb7-8445-1cacffc1d105" providerId="AD" clId="Web-{1B494C26-EC09-441D-9245-99DF02E41F2B}" dt="2022-07-08T19:02:39.587" v="713"/>
          <ac:grpSpMkLst>
            <pc:docMk/>
            <pc:sldMk cId="2115408160" sldId="274"/>
            <ac:grpSpMk id="17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2:39.587" v="713"/>
          <ac:grpSpMkLst>
            <pc:docMk/>
            <pc:sldMk cId="2115408160" sldId="274"/>
            <ac:grpSpMk id="26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2:39.587" v="713"/>
          <ac:grpSpMkLst>
            <pc:docMk/>
            <pc:sldMk cId="2115408160" sldId="274"/>
            <ac:grpSpMk id="39" creationId="{4210BA9D-B4AC-4A1D-B63B-44F10A9A7D49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2:39.587" v="713"/>
          <ac:grpSpMkLst>
            <pc:docMk/>
            <pc:sldMk cId="2115408160" sldId="274"/>
            <ac:grpSpMk id="49" creationId="{80F56037-8334-4400-9C7A-A3BEFA96A8A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2:39.587" v="713"/>
          <ac:grpSpMkLst>
            <pc:docMk/>
            <pc:sldMk cId="2115408160" sldId="274"/>
            <ac:grpSpMk id="53" creationId="{6B310A71-665E-47AB-9D80-2D90F7D92163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3:04.306" v="717"/>
          <ac:grpSpMkLst>
            <pc:docMk/>
            <pc:sldMk cId="2115408160" sldId="274"/>
            <ac:grpSpMk id="69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3:04.306" v="717"/>
          <ac:grpSpMkLst>
            <pc:docMk/>
            <pc:sldMk cId="2115408160" sldId="274"/>
            <ac:grpSpMk id="70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3:04.306" v="717"/>
          <ac:grpSpMkLst>
            <pc:docMk/>
            <pc:sldMk cId="2115408160" sldId="274"/>
            <ac:grpSpMk id="73" creationId="{E4A71F22-0E43-4930-8185-0D8C17363485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3:04.306" v="717"/>
          <ac:grpSpMkLst>
            <pc:docMk/>
            <pc:sldMk cId="2115408160" sldId="274"/>
            <ac:grpSpMk id="74" creationId="{1EDF0462-C0C2-4E84-A7EA-8EE60CEFF6D8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3:04.306" v="717"/>
          <ac:grpSpMkLst>
            <pc:docMk/>
            <pc:sldMk cId="2115408160" sldId="274"/>
            <ac:grpSpMk id="75" creationId="{B798A610-8506-4BC1-8108-8E1A31CAB879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3:04.306" v="717"/>
          <ac:grpSpMkLst>
            <pc:docMk/>
            <pc:sldMk cId="2115408160" sldId="274"/>
            <ac:grpSpMk id="88" creationId="{03E9870D-4BBA-43AF-8D44-BBADF020CFF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3:04.306" v="717"/>
          <ac:grpSpMkLst>
            <pc:docMk/>
            <pc:sldMk cId="2115408160" sldId="274"/>
            <ac:grpSpMk id="97" creationId="{C3279E8D-2BAA-4CB1-834B-09FADD54DE5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3:04.306" v="717"/>
          <ac:grpSpMkLst>
            <pc:docMk/>
            <pc:sldMk cId="2115408160" sldId="274"/>
            <ac:grpSpMk id="110" creationId="{4210BA9D-B4AC-4A1D-B63B-44F10A9A7D49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3:04.306" v="717"/>
          <ac:grpSpMkLst>
            <pc:docMk/>
            <pc:sldMk cId="2115408160" sldId="274"/>
            <ac:grpSpMk id="120" creationId="{80F56037-8334-4400-9C7A-A3BEFA96A8A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3:04.306" v="717"/>
          <ac:grpSpMkLst>
            <pc:docMk/>
            <pc:sldMk cId="2115408160" sldId="274"/>
            <ac:grpSpMk id="124" creationId="{6B310A71-665E-47AB-9D80-2D90F7D92163}"/>
          </ac:grpSpMkLst>
        </pc:grpChg>
        <pc:picChg chg="add mod">
          <ac:chgData name="Cherupally, Sai Shiva (Contingent Worker)" userId="S::saishiva.cherupally@wabtec.com::ad5cabce-b24b-4bb7-8445-1cacffc1d105" providerId="AD" clId="Web-{1B494C26-EC09-441D-9245-99DF02E41F2B}" dt="2022-07-08T19:03:04.306" v="717"/>
          <ac:picMkLst>
            <pc:docMk/>
            <pc:sldMk cId="2115408160" sldId="274"/>
            <ac:picMk id="4" creationId="{FDE6C8FF-4117-FE2E-43DF-68DD1BA13CB9}"/>
          </ac:picMkLst>
        </pc:picChg>
      </pc:sldChg>
      <pc:sldChg chg="modSp add del replId">
        <pc:chgData name="Cherupally, Sai Shiva (Contingent Worker)" userId="S::saishiva.cherupally@wabtec.com::ad5cabce-b24b-4bb7-8445-1cacffc1d105" providerId="AD" clId="Web-{1B494C26-EC09-441D-9245-99DF02E41F2B}" dt="2022-07-08T19:03:27.181" v="722"/>
        <pc:sldMkLst>
          <pc:docMk/>
          <pc:sldMk cId="258429914" sldId="275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9:03:18.634" v="721" actId="20577"/>
          <ac:spMkLst>
            <pc:docMk/>
            <pc:sldMk cId="258429914" sldId="275"/>
            <ac:spMk id="2" creationId="{66F4620E-1C2F-6BB8-961A-575171FCD6D3}"/>
          </ac:spMkLst>
        </pc:spChg>
      </pc:sldChg>
      <pc:sldChg chg="addSp delSp modSp add replId">
        <pc:chgData name="Cherupally, Sai Shiva (Contingent Worker)" userId="S::saishiva.cherupally@wabtec.com::ad5cabce-b24b-4bb7-8445-1cacffc1d105" providerId="AD" clId="Web-{1B494C26-EC09-441D-9245-99DF02E41F2B}" dt="2022-07-08T19:04:47.134" v="743"/>
        <pc:sldMkLst>
          <pc:docMk/>
          <pc:sldMk cId="665383247" sldId="275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2" creationId="{66F4620E-1C2F-6BB8-961A-575171FCD6D3}"/>
          </ac:spMkLst>
        </pc:spChg>
        <pc:spChg chg="mod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3" creationId="{A6A48B18-CE8D-0E62-930F-09D6C464BC8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80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82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84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86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106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108" creationId="{996DFAFB-BCE1-4BEC-82FB-D574234DEF0A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38.447" v="740"/>
          <ac:spMkLst>
            <pc:docMk/>
            <pc:sldMk cId="665383247" sldId="275"/>
            <ac:spMk id="139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38.447" v="740"/>
          <ac:spMkLst>
            <pc:docMk/>
            <pc:sldMk cId="665383247" sldId="275"/>
            <ac:spMk id="141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38.447" v="740"/>
          <ac:spMkLst>
            <pc:docMk/>
            <pc:sldMk cId="665383247" sldId="275"/>
            <ac:spMk id="143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38.447" v="740"/>
          <ac:spMkLst>
            <pc:docMk/>
            <pc:sldMk cId="665383247" sldId="275"/>
            <ac:spMk id="145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38.447" v="740"/>
          <ac:spMkLst>
            <pc:docMk/>
            <pc:sldMk cId="665383247" sldId="275"/>
            <ac:spMk id="165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38.447" v="740"/>
          <ac:spMkLst>
            <pc:docMk/>
            <pc:sldMk cId="665383247" sldId="275"/>
            <ac:spMk id="167" creationId="{996DFAFB-BCE1-4BEC-82FB-D574234DEF0A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072" v="742"/>
          <ac:spMkLst>
            <pc:docMk/>
            <pc:sldMk cId="665383247" sldId="275"/>
            <ac:spMk id="195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072" v="742"/>
          <ac:spMkLst>
            <pc:docMk/>
            <pc:sldMk cId="665383247" sldId="275"/>
            <ac:spMk id="196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072" v="742"/>
          <ac:spMkLst>
            <pc:docMk/>
            <pc:sldMk cId="665383247" sldId="275"/>
            <ac:spMk id="197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072" v="742"/>
          <ac:spMkLst>
            <pc:docMk/>
            <pc:sldMk cId="665383247" sldId="275"/>
            <ac:spMk id="198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072" v="742"/>
          <ac:spMkLst>
            <pc:docMk/>
            <pc:sldMk cId="665383247" sldId="275"/>
            <ac:spMk id="201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4:47.072" v="742"/>
          <ac:spMkLst>
            <pc:docMk/>
            <pc:sldMk cId="665383247" sldId="275"/>
            <ac:spMk id="202" creationId="{996DFAFB-BCE1-4BEC-82FB-D574234DEF0A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207" creationId="{247A131F-D5DE-41A5-B4CF-4F345319B40B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208" creationId="{3AF4666D-BD98-40A5-A75F-478B982010B2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209" creationId="{68680585-71F9-4721-A998-4974171D2EB4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210" creationId="{12BC95C2-2EEC-4F59-ABA8-660B0D059CCF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213" creationId="{F1174801-1395-44C5-9B00-CCAC45C056E7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4:47.134" v="743"/>
          <ac:spMkLst>
            <pc:docMk/>
            <pc:sldMk cId="665383247" sldId="275"/>
            <ac:spMk id="214" creationId="{996DFAFB-BCE1-4BEC-82FB-D574234DEF0A}"/>
          </ac:spMkLst>
        </pc:spChg>
        <pc:grpChg chg="add del">
          <ac:chgData name="Cherupally, Sai Shiva (Contingent Worker)" userId="S::saishiva.cherupally@wabtec.com::ad5cabce-b24b-4bb7-8445-1cacffc1d105" providerId="AD" clId="Web-{1B494C26-EC09-441D-9245-99DF02E41F2B}" dt="2022-07-08T19:04:47.134" v="743"/>
          <ac:grpSpMkLst>
            <pc:docMk/>
            <pc:sldMk cId="665383247" sldId="275"/>
            <ac:grpSpMk id="88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47.134" v="743"/>
          <ac:grpSpMkLst>
            <pc:docMk/>
            <pc:sldMk cId="665383247" sldId="275"/>
            <ac:grpSpMk id="97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47.134" v="743"/>
          <ac:grpSpMkLst>
            <pc:docMk/>
            <pc:sldMk cId="665383247" sldId="275"/>
            <ac:grpSpMk id="110" creationId="{4210BA9D-B4AC-4A1D-B63B-44F10A9A7D49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47.134" v="743"/>
          <ac:grpSpMkLst>
            <pc:docMk/>
            <pc:sldMk cId="665383247" sldId="275"/>
            <ac:grpSpMk id="120" creationId="{80F56037-8334-4400-9C7A-A3BEFA96A8A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47.134" v="743"/>
          <ac:grpSpMkLst>
            <pc:docMk/>
            <pc:sldMk cId="665383247" sldId="275"/>
            <ac:grpSpMk id="124" creationId="{6B310A71-665E-47AB-9D80-2D90F7D92163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38.447" v="740"/>
          <ac:grpSpMkLst>
            <pc:docMk/>
            <pc:sldMk cId="665383247" sldId="275"/>
            <ac:grpSpMk id="147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38.447" v="740"/>
          <ac:grpSpMkLst>
            <pc:docMk/>
            <pc:sldMk cId="665383247" sldId="275"/>
            <ac:grpSpMk id="156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38.447" v="740"/>
          <ac:grpSpMkLst>
            <pc:docMk/>
            <pc:sldMk cId="665383247" sldId="275"/>
            <ac:grpSpMk id="169" creationId="{4210BA9D-B4AC-4A1D-B63B-44F10A9A7D49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38.447" v="740"/>
          <ac:grpSpMkLst>
            <pc:docMk/>
            <pc:sldMk cId="665383247" sldId="275"/>
            <ac:grpSpMk id="179" creationId="{80F56037-8334-4400-9C7A-A3BEFA96A8A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38.447" v="740"/>
          <ac:grpSpMkLst>
            <pc:docMk/>
            <pc:sldMk cId="665383247" sldId="275"/>
            <ac:grpSpMk id="183" creationId="{6B310A71-665E-47AB-9D80-2D90F7D92163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47.072" v="742"/>
          <ac:grpSpMkLst>
            <pc:docMk/>
            <pc:sldMk cId="665383247" sldId="275"/>
            <ac:grpSpMk id="191" creationId="{5C0E6139-8A19-4905-87E2-E547D7B7F1AF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47.072" v="742"/>
          <ac:grpSpMkLst>
            <pc:docMk/>
            <pc:sldMk cId="665383247" sldId="275"/>
            <ac:grpSpMk id="199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47.072" v="742"/>
          <ac:grpSpMkLst>
            <pc:docMk/>
            <pc:sldMk cId="665383247" sldId="275"/>
            <ac:grpSpMk id="200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47.072" v="742"/>
          <ac:grpSpMkLst>
            <pc:docMk/>
            <pc:sldMk cId="665383247" sldId="275"/>
            <ac:grpSpMk id="203" creationId="{7092E392-4FB7-4E2D-928D-EFC63D148E1E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4:47.072" v="742"/>
          <ac:grpSpMkLst>
            <pc:docMk/>
            <pc:sldMk cId="665383247" sldId="275"/>
            <ac:grpSpMk id="204" creationId="{A7C60A7A-4212-46AC-80A2-DE231DD3D19F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4:47.134" v="743"/>
          <ac:grpSpMkLst>
            <pc:docMk/>
            <pc:sldMk cId="665383247" sldId="275"/>
            <ac:grpSpMk id="211" creationId="{03E9870D-4BBA-43AF-8D44-BBADF020CFF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4:47.134" v="743"/>
          <ac:grpSpMkLst>
            <pc:docMk/>
            <pc:sldMk cId="665383247" sldId="275"/>
            <ac:grpSpMk id="212" creationId="{C3279E8D-2BAA-4CB1-834B-09FADD54DE5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4:47.134" v="743"/>
          <ac:grpSpMkLst>
            <pc:docMk/>
            <pc:sldMk cId="665383247" sldId="275"/>
            <ac:grpSpMk id="215" creationId="{4210BA9D-B4AC-4A1D-B63B-44F10A9A7D49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4:47.134" v="743"/>
          <ac:grpSpMkLst>
            <pc:docMk/>
            <pc:sldMk cId="665383247" sldId="275"/>
            <ac:grpSpMk id="216" creationId="{80F56037-8334-4400-9C7A-A3BEFA96A8A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4:47.134" v="743"/>
          <ac:grpSpMkLst>
            <pc:docMk/>
            <pc:sldMk cId="665383247" sldId="275"/>
            <ac:grpSpMk id="217" creationId="{6B310A71-665E-47AB-9D80-2D90F7D92163}"/>
          </ac:grpSpMkLst>
        </pc:grpChg>
        <pc:picChg chg="del">
          <ac:chgData name="Cherupally, Sai Shiva (Contingent Worker)" userId="S::saishiva.cherupally@wabtec.com::ad5cabce-b24b-4bb7-8445-1cacffc1d105" providerId="AD" clId="Web-{1B494C26-EC09-441D-9245-99DF02E41F2B}" dt="2022-07-08T19:04:08.931" v="737"/>
          <ac:picMkLst>
            <pc:docMk/>
            <pc:sldMk cId="665383247" sldId="275"/>
            <ac:picMk id="4" creationId="{FDE6C8FF-4117-FE2E-43DF-68DD1BA13CB9}"/>
          </ac:picMkLst>
        </pc:picChg>
        <pc:picChg chg="add mod">
          <ac:chgData name="Cherupally, Sai Shiva (Contingent Worker)" userId="S::saishiva.cherupally@wabtec.com::ad5cabce-b24b-4bb7-8445-1cacffc1d105" providerId="AD" clId="Web-{1B494C26-EC09-441D-9245-99DF02E41F2B}" dt="2022-07-08T19:04:47.134" v="743"/>
          <ac:picMkLst>
            <pc:docMk/>
            <pc:sldMk cId="665383247" sldId="275"/>
            <ac:picMk id="5" creationId="{368B13F1-0E63-6C03-1BF6-134EFDA91C74}"/>
          </ac:picMkLst>
        </pc:picChg>
      </pc:sldChg>
      <pc:sldChg chg="addSp delSp modSp new mod setBg">
        <pc:chgData name="Cherupally, Sai Shiva (Contingent Worker)" userId="S::saishiva.cherupally@wabtec.com::ad5cabce-b24b-4bb7-8445-1cacffc1d105" providerId="AD" clId="Web-{1B494C26-EC09-441D-9245-99DF02E41F2B}" dt="2022-07-08T19:07:55.729" v="778" actId="14100"/>
        <pc:sldMkLst>
          <pc:docMk/>
          <pc:sldMk cId="1399459758" sldId="276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9:06:15.666" v="762"/>
          <ac:spMkLst>
            <pc:docMk/>
            <pc:sldMk cId="1399459758" sldId="276"/>
            <ac:spMk id="2" creationId="{66164C5C-F45A-7D4D-C452-1D6B453FCEE5}"/>
          </ac:spMkLst>
        </pc:spChg>
        <pc:spChg chg="mod">
          <ac:chgData name="Cherupally, Sai Shiva (Contingent Worker)" userId="S::saishiva.cherupally@wabtec.com::ad5cabce-b24b-4bb7-8445-1cacffc1d105" providerId="AD" clId="Web-{1B494C26-EC09-441D-9245-99DF02E41F2B}" dt="2022-07-08T19:07:55.729" v="778" actId="14100"/>
          <ac:spMkLst>
            <pc:docMk/>
            <pc:sldMk cId="1399459758" sldId="276"/>
            <ac:spMk id="3" creationId="{31014A92-CEB8-ABBB-F300-35E55A18ACC0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6:15.619" v="761"/>
          <ac:spMkLst>
            <pc:docMk/>
            <pc:sldMk cId="1399459758" sldId="276"/>
            <ac:spMk id="9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6:15.619" v="761"/>
          <ac:spMkLst>
            <pc:docMk/>
            <pc:sldMk cId="1399459758" sldId="276"/>
            <ac:spMk id="11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6:15.619" v="761"/>
          <ac:spMkLst>
            <pc:docMk/>
            <pc:sldMk cId="1399459758" sldId="276"/>
            <ac:spMk id="13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6:15.619" v="761"/>
          <ac:spMkLst>
            <pc:docMk/>
            <pc:sldMk cId="1399459758" sldId="276"/>
            <ac:spMk id="15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6:15.619" v="761"/>
          <ac:spMkLst>
            <pc:docMk/>
            <pc:sldMk cId="1399459758" sldId="276"/>
            <ac:spMk id="35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6:15.619" v="761"/>
          <ac:spMkLst>
            <pc:docMk/>
            <pc:sldMk cId="1399459758" sldId="276"/>
            <ac:spMk id="37" creationId="{996DFAFB-BCE1-4BEC-82FB-D574234DEF0A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6:15.666" v="762"/>
          <ac:spMkLst>
            <pc:docMk/>
            <pc:sldMk cId="1399459758" sldId="276"/>
            <ac:spMk id="65" creationId="{247A131F-D5DE-41A5-B4CF-4F345319B40B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6:15.666" v="762"/>
          <ac:spMkLst>
            <pc:docMk/>
            <pc:sldMk cId="1399459758" sldId="276"/>
            <ac:spMk id="66" creationId="{3AF4666D-BD98-40A5-A75F-478B982010B2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6:15.666" v="762"/>
          <ac:spMkLst>
            <pc:docMk/>
            <pc:sldMk cId="1399459758" sldId="276"/>
            <ac:spMk id="67" creationId="{68680585-71F9-4721-A998-4974171D2EB4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6:15.666" v="762"/>
          <ac:spMkLst>
            <pc:docMk/>
            <pc:sldMk cId="1399459758" sldId="276"/>
            <ac:spMk id="68" creationId="{12BC95C2-2EEC-4F59-ABA8-660B0D059CCF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6:15.666" v="762"/>
          <ac:spMkLst>
            <pc:docMk/>
            <pc:sldMk cId="1399459758" sldId="276"/>
            <ac:spMk id="71" creationId="{F1174801-1395-44C5-9B00-CCAC45C056E7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6:15.666" v="762"/>
          <ac:spMkLst>
            <pc:docMk/>
            <pc:sldMk cId="1399459758" sldId="276"/>
            <ac:spMk id="72" creationId="{996DFAFB-BCE1-4BEC-82FB-D574234DEF0A}"/>
          </ac:spMkLst>
        </pc:spChg>
        <pc:grpChg chg="add del">
          <ac:chgData name="Cherupally, Sai Shiva (Contingent Worker)" userId="S::saishiva.cherupally@wabtec.com::ad5cabce-b24b-4bb7-8445-1cacffc1d105" providerId="AD" clId="Web-{1B494C26-EC09-441D-9245-99DF02E41F2B}" dt="2022-07-08T19:06:15.619" v="761"/>
          <ac:grpSpMkLst>
            <pc:docMk/>
            <pc:sldMk cId="1399459758" sldId="276"/>
            <ac:grpSpMk id="17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6:15.619" v="761"/>
          <ac:grpSpMkLst>
            <pc:docMk/>
            <pc:sldMk cId="1399459758" sldId="276"/>
            <ac:grpSpMk id="26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6:15.619" v="761"/>
          <ac:grpSpMkLst>
            <pc:docMk/>
            <pc:sldMk cId="1399459758" sldId="276"/>
            <ac:grpSpMk id="39" creationId="{4210BA9D-B4AC-4A1D-B63B-44F10A9A7D49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6:15.619" v="761"/>
          <ac:grpSpMkLst>
            <pc:docMk/>
            <pc:sldMk cId="1399459758" sldId="276"/>
            <ac:grpSpMk id="49" creationId="{80F56037-8334-4400-9C7A-A3BEFA96A8A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6:15.619" v="761"/>
          <ac:grpSpMkLst>
            <pc:docMk/>
            <pc:sldMk cId="1399459758" sldId="276"/>
            <ac:grpSpMk id="53" creationId="{6B310A71-665E-47AB-9D80-2D90F7D92163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6:15.666" v="762"/>
          <ac:grpSpMkLst>
            <pc:docMk/>
            <pc:sldMk cId="1399459758" sldId="276"/>
            <ac:grpSpMk id="69" creationId="{03E9870D-4BBA-43AF-8D44-BBADF020CFF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6:15.666" v="762"/>
          <ac:grpSpMkLst>
            <pc:docMk/>
            <pc:sldMk cId="1399459758" sldId="276"/>
            <ac:grpSpMk id="70" creationId="{C3279E8D-2BAA-4CB1-834B-09FADD54DE5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6:15.666" v="762"/>
          <ac:grpSpMkLst>
            <pc:docMk/>
            <pc:sldMk cId="1399459758" sldId="276"/>
            <ac:grpSpMk id="73" creationId="{E4A71F22-0E43-4930-8185-0D8C17363485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6:15.666" v="762"/>
          <ac:grpSpMkLst>
            <pc:docMk/>
            <pc:sldMk cId="1399459758" sldId="276"/>
            <ac:grpSpMk id="74" creationId="{1EDF0462-C0C2-4E84-A7EA-8EE60CEFF6D8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6:15.666" v="762"/>
          <ac:grpSpMkLst>
            <pc:docMk/>
            <pc:sldMk cId="1399459758" sldId="276"/>
            <ac:grpSpMk id="75" creationId="{B798A610-8506-4BC1-8108-8E1A31CAB879}"/>
          </ac:grpSpMkLst>
        </pc:grpChg>
        <pc:picChg chg="add mod">
          <ac:chgData name="Cherupally, Sai Shiva (Contingent Worker)" userId="S::saishiva.cherupally@wabtec.com::ad5cabce-b24b-4bb7-8445-1cacffc1d105" providerId="AD" clId="Web-{1B494C26-EC09-441D-9245-99DF02E41F2B}" dt="2022-07-08T19:06:15.666" v="762"/>
          <ac:picMkLst>
            <pc:docMk/>
            <pc:sldMk cId="1399459758" sldId="276"/>
            <ac:picMk id="4" creationId="{21A0E63F-FF91-CB44-07EC-052FC981997C}"/>
          </ac:picMkLst>
        </pc:picChg>
      </pc:sldChg>
      <pc:sldChg chg="addSp delSp modSp add replId">
        <pc:chgData name="Cherupally, Sai Shiva (Contingent Worker)" userId="S::saishiva.cherupally@wabtec.com::ad5cabce-b24b-4bb7-8445-1cacffc1d105" providerId="AD" clId="Web-{1B494C26-EC09-441D-9245-99DF02E41F2B}" dt="2022-07-08T19:07:40.979" v="776" actId="14100"/>
        <pc:sldMkLst>
          <pc:docMk/>
          <pc:sldMk cId="1041989416" sldId="277"/>
        </pc:sldMkLst>
        <pc:spChg chg="mod">
          <ac:chgData name="Cherupally, Sai Shiva (Contingent Worker)" userId="S::saishiva.cherupally@wabtec.com::ad5cabce-b24b-4bb7-8445-1cacffc1d105" providerId="AD" clId="Web-{1B494C26-EC09-441D-9245-99DF02E41F2B}" dt="2022-07-08T19:07:16.354" v="773"/>
          <ac:spMkLst>
            <pc:docMk/>
            <pc:sldMk cId="1041989416" sldId="277"/>
            <ac:spMk id="2" creationId="{66164C5C-F45A-7D4D-C452-1D6B453FCEE5}"/>
          </ac:spMkLst>
        </pc:spChg>
        <pc:spChg chg="mod">
          <ac:chgData name="Cherupally, Sai Shiva (Contingent Worker)" userId="S::saishiva.cherupally@wabtec.com::ad5cabce-b24b-4bb7-8445-1cacffc1d105" providerId="AD" clId="Web-{1B494C26-EC09-441D-9245-99DF02E41F2B}" dt="2022-07-08T19:07:40.979" v="776" actId="14100"/>
          <ac:spMkLst>
            <pc:docMk/>
            <pc:sldMk cId="1041989416" sldId="277"/>
            <ac:spMk id="3" creationId="{31014A92-CEB8-ABBB-F300-35E55A18ACC0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54" v="773"/>
          <ac:spMkLst>
            <pc:docMk/>
            <pc:sldMk cId="1041989416" sldId="277"/>
            <ac:spMk id="65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54" v="773"/>
          <ac:spMkLst>
            <pc:docMk/>
            <pc:sldMk cId="1041989416" sldId="277"/>
            <ac:spMk id="66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54" v="773"/>
          <ac:spMkLst>
            <pc:docMk/>
            <pc:sldMk cId="1041989416" sldId="277"/>
            <ac:spMk id="67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54" v="773"/>
          <ac:spMkLst>
            <pc:docMk/>
            <pc:sldMk cId="1041989416" sldId="277"/>
            <ac:spMk id="68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54" v="773"/>
          <ac:spMkLst>
            <pc:docMk/>
            <pc:sldMk cId="1041989416" sldId="277"/>
            <ac:spMk id="71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54" v="773"/>
          <ac:spMkLst>
            <pc:docMk/>
            <pc:sldMk cId="1041989416" sldId="277"/>
            <ac:spMk id="72" creationId="{996DFAFB-BCE1-4BEC-82FB-D574234DEF0A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39" v="772"/>
          <ac:spMkLst>
            <pc:docMk/>
            <pc:sldMk cId="1041989416" sldId="277"/>
            <ac:spMk id="80" creationId="{247A131F-D5DE-41A5-B4CF-4F345319B40B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39" v="772"/>
          <ac:spMkLst>
            <pc:docMk/>
            <pc:sldMk cId="1041989416" sldId="277"/>
            <ac:spMk id="82" creationId="{3AF4666D-BD98-40A5-A75F-478B982010B2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39" v="772"/>
          <ac:spMkLst>
            <pc:docMk/>
            <pc:sldMk cId="1041989416" sldId="277"/>
            <ac:spMk id="84" creationId="{68680585-71F9-4721-A998-4974171D2EB4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39" v="772"/>
          <ac:spMkLst>
            <pc:docMk/>
            <pc:sldMk cId="1041989416" sldId="277"/>
            <ac:spMk id="86" creationId="{12BC95C2-2EEC-4F59-ABA8-660B0D059CCF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39" v="772"/>
          <ac:spMkLst>
            <pc:docMk/>
            <pc:sldMk cId="1041989416" sldId="277"/>
            <ac:spMk id="106" creationId="{F1174801-1395-44C5-9B00-CCAC45C056E7}"/>
          </ac:spMkLst>
        </pc:spChg>
        <pc:spChg chg="add del">
          <ac:chgData name="Cherupally, Sai Shiva (Contingent Worker)" userId="S::saishiva.cherupally@wabtec.com::ad5cabce-b24b-4bb7-8445-1cacffc1d105" providerId="AD" clId="Web-{1B494C26-EC09-441D-9245-99DF02E41F2B}" dt="2022-07-08T19:07:16.339" v="772"/>
          <ac:spMkLst>
            <pc:docMk/>
            <pc:sldMk cId="1041989416" sldId="277"/>
            <ac:spMk id="108" creationId="{996DFAFB-BCE1-4BEC-82FB-D574234DEF0A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7:16.354" v="773"/>
          <ac:spMkLst>
            <pc:docMk/>
            <pc:sldMk cId="1041989416" sldId="277"/>
            <ac:spMk id="136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7:16.354" v="773"/>
          <ac:spMkLst>
            <pc:docMk/>
            <pc:sldMk cId="1041989416" sldId="277"/>
            <ac:spMk id="137" creationId="{37962AE0-6A1C-4B76-9D52-10E5E6D7D3BB}"/>
          </ac:spMkLst>
        </pc:spChg>
        <pc:grpChg chg="add del">
          <ac:chgData name="Cherupally, Sai Shiva (Contingent Worker)" userId="S::saishiva.cherupally@wabtec.com::ad5cabce-b24b-4bb7-8445-1cacffc1d105" providerId="AD" clId="Web-{1B494C26-EC09-441D-9245-99DF02E41F2B}" dt="2022-07-08T19:07:16.354" v="773"/>
          <ac:grpSpMkLst>
            <pc:docMk/>
            <pc:sldMk cId="1041989416" sldId="277"/>
            <ac:grpSpMk id="69" creationId="{03E9870D-4BBA-43AF-8D44-BBADF020CFF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7:16.354" v="773"/>
          <ac:grpSpMkLst>
            <pc:docMk/>
            <pc:sldMk cId="1041989416" sldId="277"/>
            <ac:grpSpMk id="70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7:16.354" v="773"/>
          <ac:grpSpMkLst>
            <pc:docMk/>
            <pc:sldMk cId="1041989416" sldId="277"/>
            <ac:grpSpMk id="73" creationId="{E4A71F22-0E43-4930-8185-0D8C17363485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7:16.354" v="773"/>
          <ac:grpSpMkLst>
            <pc:docMk/>
            <pc:sldMk cId="1041989416" sldId="277"/>
            <ac:grpSpMk id="74" creationId="{1EDF0462-C0C2-4E84-A7EA-8EE60CEFF6D8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7:16.354" v="773"/>
          <ac:grpSpMkLst>
            <pc:docMk/>
            <pc:sldMk cId="1041989416" sldId="277"/>
            <ac:grpSpMk id="75" creationId="{B798A610-8506-4BC1-8108-8E1A31CAB879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7:16.339" v="772"/>
          <ac:grpSpMkLst>
            <pc:docMk/>
            <pc:sldMk cId="1041989416" sldId="277"/>
            <ac:grpSpMk id="88" creationId="{03E9870D-4BBA-43AF-8D44-BBADF020CFF6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7:16.354" v="773"/>
          <ac:grpSpMkLst>
            <pc:docMk/>
            <pc:sldMk cId="1041989416" sldId="277"/>
            <ac:grpSpMk id="94" creationId="{B1974323-6061-403E-B0D1-A73F2837522F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7:16.339" v="772"/>
          <ac:grpSpMkLst>
            <pc:docMk/>
            <pc:sldMk cId="1041989416" sldId="277"/>
            <ac:grpSpMk id="97" creationId="{C3279E8D-2BAA-4CB1-834B-09FADD54DE56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7:16.339" v="772"/>
          <ac:grpSpMkLst>
            <pc:docMk/>
            <pc:sldMk cId="1041989416" sldId="277"/>
            <ac:grpSpMk id="110" creationId="{E4A71F22-0E43-4930-8185-0D8C17363485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7:16.339" v="772"/>
          <ac:grpSpMkLst>
            <pc:docMk/>
            <pc:sldMk cId="1041989416" sldId="277"/>
            <ac:grpSpMk id="120" creationId="{1EDF0462-C0C2-4E84-A7EA-8EE60CEFF6D8}"/>
          </ac:grpSpMkLst>
        </pc:grpChg>
        <pc:grpChg chg="add del">
          <ac:chgData name="Cherupally, Sai Shiva (Contingent Worker)" userId="S::saishiva.cherupally@wabtec.com::ad5cabce-b24b-4bb7-8445-1cacffc1d105" providerId="AD" clId="Web-{1B494C26-EC09-441D-9245-99DF02E41F2B}" dt="2022-07-08T19:07:16.339" v="772"/>
          <ac:grpSpMkLst>
            <pc:docMk/>
            <pc:sldMk cId="1041989416" sldId="277"/>
            <ac:grpSpMk id="124" creationId="{B798A610-8506-4BC1-8108-8E1A31CAB879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7:16.354" v="773"/>
          <ac:grpSpMkLst>
            <pc:docMk/>
            <pc:sldMk cId="1041989416" sldId="277"/>
            <ac:grpSpMk id="138" creationId="{30C2D420-03A9-4AB5-9C8A-784654664B68}"/>
          </ac:grpSpMkLst>
        </pc:grpChg>
        <pc:picChg chg="del">
          <ac:chgData name="Cherupally, Sai Shiva (Contingent Worker)" userId="S::saishiva.cherupally@wabtec.com::ad5cabce-b24b-4bb7-8445-1cacffc1d105" providerId="AD" clId="Web-{1B494C26-EC09-441D-9245-99DF02E41F2B}" dt="2022-07-08T19:06:50.745" v="769"/>
          <ac:picMkLst>
            <pc:docMk/>
            <pc:sldMk cId="1041989416" sldId="277"/>
            <ac:picMk id="4" creationId="{21A0E63F-FF91-CB44-07EC-052FC981997C}"/>
          </ac:picMkLst>
        </pc:picChg>
        <pc:picChg chg="add mod">
          <ac:chgData name="Cherupally, Sai Shiva (Contingent Worker)" userId="S::saishiva.cherupally@wabtec.com::ad5cabce-b24b-4bb7-8445-1cacffc1d105" providerId="AD" clId="Web-{1B494C26-EC09-441D-9245-99DF02E41F2B}" dt="2022-07-08T19:07:16.354" v="773"/>
          <ac:picMkLst>
            <pc:docMk/>
            <pc:sldMk cId="1041989416" sldId="277"/>
            <ac:picMk id="5" creationId="{F1AE9E85-C4F9-DB12-5145-03CAA3C1034C}"/>
          </ac:picMkLst>
        </pc:picChg>
      </pc:sldChg>
      <pc:sldChg chg="addSp delSp modSp new mod setBg">
        <pc:chgData name="Cherupally, Sai Shiva (Contingent Worker)" userId="S::saishiva.cherupally@wabtec.com::ad5cabce-b24b-4bb7-8445-1cacffc1d105" providerId="AD" clId="Web-{1B494C26-EC09-441D-9245-99DF02E41F2B}" dt="2022-07-08T19:18:40.249" v="795" actId="1076"/>
        <pc:sldMkLst>
          <pc:docMk/>
          <pc:sldMk cId="1730995426" sldId="278"/>
        </pc:sldMkLst>
        <pc:spChg chg="del">
          <ac:chgData name="Cherupally, Sai Shiva (Contingent Worker)" userId="S::saishiva.cherupally@wabtec.com::ad5cabce-b24b-4bb7-8445-1cacffc1d105" providerId="AD" clId="Web-{1B494C26-EC09-441D-9245-99DF02E41F2B}" dt="2022-07-08T19:08:33.636" v="788"/>
          <ac:spMkLst>
            <pc:docMk/>
            <pc:sldMk cId="1730995426" sldId="278"/>
            <ac:spMk id="2" creationId="{51465DCE-98BA-77B9-8185-899B135AA930}"/>
          </ac:spMkLst>
        </pc:spChg>
        <pc:spChg chg="mod">
          <ac:chgData name="Cherupally, Sai Shiva (Contingent Worker)" userId="S::saishiva.cherupally@wabtec.com::ad5cabce-b24b-4bb7-8445-1cacffc1d105" providerId="AD" clId="Web-{1B494C26-EC09-441D-9245-99DF02E41F2B}" dt="2022-07-08T19:18:40.249" v="795" actId="1076"/>
          <ac:spMkLst>
            <pc:docMk/>
            <pc:sldMk cId="1730995426" sldId="278"/>
            <ac:spMk id="3" creationId="{99BDF10C-06B7-9EB0-A15D-C862AF42E219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9:04.355" v="789"/>
          <ac:spMkLst>
            <pc:docMk/>
            <pc:sldMk cId="1730995426" sldId="278"/>
            <ac:spMk id="10" creationId="{8651CFA9-6065-4243-AC48-858E359780B1}"/>
          </ac:spMkLst>
        </pc:spChg>
        <pc:spChg chg="add">
          <ac:chgData name="Cherupally, Sai Shiva (Contingent Worker)" userId="S::saishiva.cherupally@wabtec.com::ad5cabce-b24b-4bb7-8445-1cacffc1d105" providerId="AD" clId="Web-{1B494C26-EC09-441D-9245-99DF02E41F2B}" dt="2022-07-08T19:09:04.355" v="789"/>
          <ac:spMkLst>
            <pc:docMk/>
            <pc:sldMk cId="1730995426" sldId="278"/>
            <ac:spMk id="12" creationId="{37962AE0-6A1C-4B76-9D52-10E5E6D7D3BB}"/>
          </ac:spMkLst>
        </pc:spChg>
        <pc:grpChg chg="add">
          <ac:chgData name="Cherupally, Sai Shiva (Contingent Worker)" userId="S::saishiva.cherupally@wabtec.com::ad5cabce-b24b-4bb7-8445-1cacffc1d105" providerId="AD" clId="Web-{1B494C26-EC09-441D-9245-99DF02E41F2B}" dt="2022-07-08T19:09:04.355" v="789"/>
          <ac:grpSpMkLst>
            <pc:docMk/>
            <pc:sldMk cId="1730995426" sldId="278"/>
            <ac:grpSpMk id="14" creationId="{49EBBDF7-403B-404C-AE65-6529C4797770}"/>
          </ac:grpSpMkLst>
        </pc:grpChg>
        <pc:grpChg chg="add">
          <ac:chgData name="Cherupally, Sai Shiva (Contingent Worker)" userId="S::saishiva.cherupally@wabtec.com::ad5cabce-b24b-4bb7-8445-1cacffc1d105" providerId="AD" clId="Web-{1B494C26-EC09-441D-9245-99DF02E41F2B}" dt="2022-07-08T19:09:04.355" v="789"/>
          <ac:grpSpMkLst>
            <pc:docMk/>
            <pc:sldMk cId="1730995426" sldId="278"/>
            <ac:grpSpMk id="24" creationId="{1C0BEBF8-7FFB-422A-98F0-90FF9E7F3C1F}"/>
          </ac:grpSpMkLst>
        </pc:grpChg>
        <pc:picChg chg="add del">
          <ac:chgData name="Cherupally, Sai Shiva (Contingent Worker)" userId="S::saishiva.cherupally@wabtec.com::ad5cabce-b24b-4bb7-8445-1cacffc1d105" providerId="AD" clId="Web-{1B494C26-EC09-441D-9245-99DF02E41F2B}" dt="2022-07-08T19:17:49.640" v="791"/>
          <ac:picMkLst>
            <pc:docMk/>
            <pc:sldMk cId="1730995426" sldId="278"/>
            <ac:picMk id="7" creationId="{BD0D9FA8-757A-BAE1-A02C-857272DC4042}"/>
          </ac:picMkLst>
        </pc:picChg>
      </pc:sldChg>
      <pc:sldMasterChg chg="add del addSldLayout delSldLayout">
        <pc:chgData name="Cherupally, Sai Shiva (Contingent Worker)" userId="S::saishiva.cherupally@wabtec.com::ad5cabce-b24b-4bb7-8445-1cacffc1d105" providerId="AD" clId="Web-{1B494C26-EC09-441D-9245-99DF02E41F2B}" dt="2022-07-08T18:00:23.009" v="2"/>
        <pc:sldMasterMkLst>
          <pc:docMk/>
          <pc:sldMasterMk cId="2460954070" sldId="2147483660"/>
        </pc:sldMasterMkLst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3.009" v="2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3.009" v="2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3.009" v="2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3.009" v="2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3.009" v="2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3.009" v="2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3.009" v="2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3.009" v="2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3.009" v="2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3.009" v="2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3.009" v="2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">
        <pc:chgData name="Cherupally, Sai Shiva (Contingent Worker)" userId="S::saishiva.cherupally@wabtec.com::ad5cabce-b24b-4bb7-8445-1cacffc1d105" providerId="AD" clId="Web-{1B494C26-EC09-441D-9245-99DF02E41F2B}" dt="2022-07-08T18:00:22.931" v="1"/>
        <pc:sldMasterMkLst>
          <pc:docMk/>
          <pc:sldMasterMk cId="3169809502" sldId="2147483691"/>
        </pc:sldMasterMkLst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2.931" v="1"/>
          <pc:sldLayoutMkLst>
            <pc:docMk/>
            <pc:sldMasterMk cId="3169809502" sldId="2147483691"/>
            <pc:sldLayoutMk cId="1304998874" sldId="2147483680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2.931" v="1"/>
          <pc:sldLayoutMkLst>
            <pc:docMk/>
            <pc:sldMasterMk cId="3169809502" sldId="2147483691"/>
            <pc:sldLayoutMk cId="4149195512" sldId="2147483681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2.931" v="1"/>
          <pc:sldLayoutMkLst>
            <pc:docMk/>
            <pc:sldMasterMk cId="3169809502" sldId="2147483691"/>
            <pc:sldLayoutMk cId="2907475292" sldId="2147483682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2.931" v="1"/>
          <pc:sldLayoutMkLst>
            <pc:docMk/>
            <pc:sldMasterMk cId="3169809502" sldId="2147483691"/>
            <pc:sldLayoutMk cId="2755777211" sldId="2147483683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2.931" v="1"/>
          <pc:sldLayoutMkLst>
            <pc:docMk/>
            <pc:sldMasterMk cId="3169809502" sldId="2147483691"/>
            <pc:sldLayoutMk cId="2971558644" sldId="2147483684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2.931" v="1"/>
          <pc:sldLayoutMkLst>
            <pc:docMk/>
            <pc:sldMasterMk cId="3169809502" sldId="2147483691"/>
            <pc:sldLayoutMk cId="3012844179" sldId="2147483685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2.931" v="1"/>
          <pc:sldLayoutMkLst>
            <pc:docMk/>
            <pc:sldMasterMk cId="3169809502" sldId="2147483691"/>
            <pc:sldLayoutMk cId="3674935961" sldId="2147483686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2.931" v="1"/>
          <pc:sldLayoutMkLst>
            <pc:docMk/>
            <pc:sldMasterMk cId="3169809502" sldId="2147483691"/>
            <pc:sldLayoutMk cId="504441544" sldId="2147483687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2.931" v="1"/>
          <pc:sldLayoutMkLst>
            <pc:docMk/>
            <pc:sldMasterMk cId="3169809502" sldId="2147483691"/>
            <pc:sldLayoutMk cId="4264613151" sldId="2147483688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2.931" v="1"/>
          <pc:sldLayoutMkLst>
            <pc:docMk/>
            <pc:sldMasterMk cId="3169809502" sldId="2147483691"/>
            <pc:sldLayoutMk cId="3581443506" sldId="2147483689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0:22.931" v="1"/>
          <pc:sldLayoutMkLst>
            <pc:docMk/>
            <pc:sldMasterMk cId="3169809502" sldId="2147483691"/>
            <pc:sldLayoutMk cId="3701281288" sldId="2147483690"/>
          </pc:sldLayoutMkLst>
        </pc:sldLayoutChg>
      </pc:sldMasterChg>
      <pc:sldMasterChg chg="add del addSldLayout delSldLayout">
        <pc:chgData name="Cherupally, Sai Shiva (Contingent Worker)" userId="S::saishiva.cherupally@wabtec.com::ad5cabce-b24b-4bb7-8445-1cacffc1d105" providerId="AD" clId="Web-{1B494C26-EC09-441D-9245-99DF02E41F2B}" dt="2022-07-08T18:01:28.353" v="41"/>
        <pc:sldMasterMkLst>
          <pc:docMk/>
          <pc:sldMasterMk cId="121462399" sldId="2147483730"/>
        </pc:sldMasterMkLst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353" v="41"/>
          <pc:sldLayoutMkLst>
            <pc:docMk/>
            <pc:sldMasterMk cId="121462399" sldId="2147483730"/>
            <pc:sldLayoutMk cId="2805884051" sldId="2147483719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353" v="41"/>
          <pc:sldLayoutMkLst>
            <pc:docMk/>
            <pc:sldMasterMk cId="121462399" sldId="2147483730"/>
            <pc:sldLayoutMk cId="1475783554" sldId="2147483720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353" v="41"/>
          <pc:sldLayoutMkLst>
            <pc:docMk/>
            <pc:sldMasterMk cId="121462399" sldId="2147483730"/>
            <pc:sldLayoutMk cId="623197676" sldId="2147483721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353" v="41"/>
          <pc:sldLayoutMkLst>
            <pc:docMk/>
            <pc:sldMasterMk cId="121462399" sldId="2147483730"/>
            <pc:sldLayoutMk cId="4244026838" sldId="2147483722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353" v="41"/>
          <pc:sldLayoutMkLst>
            <pc:docMk/>
            <pc:sldMasterMk cId="121462399" sldId="2147483730"/>
            <pc:sldLayoutMk cId="1997798787" sldId="2147483723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353" v="41"/>
          <pc:sldLayoutMkLst>
            <pc:docMk/>
            <pc:sldMasterMk cId="121462399" sldId="2147483730"/>
            <pc:sldLayoutMk cId="4048616356" sldId="2147483724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353" v="41"/>
          <pc:sldLayoutMkLst>
            <pc:docMk/>
            <pc:sldMasterMk cId="121462399" sldId="2147483730"/>
            <pc:sldLayoutMk cId="3405341424" sldId="2147483725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353" v="41"/>
          <pc:sldLayoutMkLst>
            <pc:docMk/>
            <pc:sldMasterMk cId="121462399" sldId="2147483730"/>
            <pc:sldLayoutMk cId="2169075724" sldId="2147483726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353" v="41"/>
          <pc:sldLayoutMkLst>
            <pc:docMk/>
            <pc:sldMasterMk cId="121462399" sldId="2147483730"/>
            <pc:sldLayoutMk cId="1305602207" sldId="2147483727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353" v="41"/>
          <pc:sldLayoutMkLst>
            <pc:docMk/>
            <pc:sldMasterMk cId="121462399" sldId="2147483730"/>
            <pc:sldLayoutMk cId="2139440888" sldId="2147483728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353" v="41"/>
          <pc:sldLayoutMkLst>
            <pc:docMk/>
            <pc:sldMasterMk cId="121462399" sldId="2147483730"/>
            <pc:sldLayoutMk cId="2923133965" sldId="2147483729"/>
          </pc:sldLayoutMkLst>
        </pc:sldLayoutChg>
      </pc:sldMasterChg>
      <pc:sldMasterChg chg="add del addSldLayout delSldLayout">
        <pc:chgData name="Cherupally, Sai Shiva (Contingent Worker)" userId="S::saishiva.cherupally@wabtec.com::ad5cabce-b24b-4bb7-8445-1cacffc1d105" providerId="AD" clId="Web-{1B494C26-EC09-441D-9245-99DF02E41F2B}" dt="2022-07-08T18:02:09.197" v="46"/>
        <pc:sldMasterMkLst>
          <pc:docMk/>
          <pc:sldMasterMk cId="544051047" sldId="2147483731"/>
        </pc:sldMasterMkLst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544051047" sldId="2147483731"/>
            <pc:sldLayoutMk cId="2095069759" sldId="2147483732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544051047" sldId="2147483731"/>
            <pc:sldLayoutMk cId="1680031190" sldId="2147483733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544051047" sldId="2147483731"/>
            <pc:sldLayoutMk cId="3730150315" sldId="2147483734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544051047" sldId="2147483731"/>
            <pc:sldLayoutMk cId="3477193576" sldId="2147483735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544051047" sldId="2147483731"/>
            <pc:sldLayoutMk cId="744725479" sldId="2147483736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544051047" sldId="2147483731"/>
            <pc:sldLayoutMk cId="1925016085" sldId="2147483737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544051047" sldId="2147483731"/>
            <pc:sldLayoutMk cId="2813872433" sldId="2147483738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544051047" sldId="2147483731"/>
            <pc:sldLayoutMk cId="3272321730" sldId="2147483739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544051047" sldId="2147483731"/>
            <pc:sldLayoutMk cId="1641303651" sldId="2147483740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544051047" sldId="2147483731"/>
            <pc:sldLayoutMk cId="2265105273" sldId="2147483741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544051047" sldId="2147483731"/>
            <pc:sldLayoutMk cId="568389433" sldId="2147483742"/>
          </pc:sldLayoutMkLst>
        </pc:sldLayoutChg>
      </pc:sldMasterChg>
      <pc:sldMasterChg chg="add del addSldLayout delSldLayout">
        <pc:chgData name="Cherupally, Sai Shiva (Contingent Worker)" userId="S::saishiva.cherupally@wabtec.com::ad5cabce-b24b-4bb7-8445-1cacffc1d105" providerId="AD" clId="Web-{1B494C26-EC09-441D-9245-99DF02E41F2B}" dt="2022-07-08T18:01:19.353" v="38"/>
        <pc:sldMasterMkLst>
          <pc:docMk/>
          <pc:sldMasterMk cId="1606184020" sldId="2147483767"/>
        </pc:sldMasterMkLst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19.353" v="38"/>
          <pc:sldLayoutMkLst>
            <pc:docMk/>
            <pc:sldMasterMk cId="1606184020" sldId="2147483767"/>
            <pc:sldLayoutMk cId="3187650086" sldId="2147483756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19.353" v="38"/>
          <pc:sldLayoutMkLst>
            <pc:docMk/>
            <pc:sldMasterMk cId="1606184020" sldId="2147483767"/>
            <pc:sldLayoutMk cId="3588349129" sldId="2147483757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19.353" v="38"/>
          <pc:sldLayoutMkLst>
            <pc:docMk/>
            <pc:sldMasterMk cId="1606184020" sldId="2147483767"/>
            <pc:sldLayoutMk cId="1282385864" sldId="2147483758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19.353" v="38"/>
          <pc:sldLayoutMkLst>
            <pc:docMk/>
            <pc:sldMasterMk cId="1606184020" sldId="2147483767"/>
            <pc:sldLayoutMk cId="37967574" sldId="2147483759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19.353" v="38"/>
          <pc:sldLayoutMkLst>
            <pc:docMk/>
            <pc:sldMasterMk cId="1606184020" sldId="2147483767"/>
            <pc:sldLayoutMk cId="2351726716" sldId="2147483760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19.353" v="38"/>
          <pc:sldLayoutMkLst>
            <pc:docMk/>
            <pc:sldMasterMk cId="1606184020" sldId="2147483767"/>
            <pc:sldLayoutMk cId="4143239778" sldId="2147483761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19.353" v="38"/>
          <pc:sldLayoutMkLst>
            <pc:docMk/>
            <pc:sldMasterMk cId="1606184020" sldId="2147483767"/>
            <pc:sldLayoutMk cId="3062978445" sldId="2147483762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19.353" v="38"/>
          <pc:sldLayoutMkLst>
            <pc:docMk/>
            <pc:sldMasterMk cId="1606184020" sldId="2147483767"/>
            <pc:sldLayoutMk cId="3950822915" sldId="2147483763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19.353" v="38"/>
          <pc:sldLayoutMkLst>
            <pc:docMk/>
            <pc:sldMasterMk cId="1606184020" sldId="2147483767"/>
            <pc:sldLayoutMk cId="604472830" sldId="2147483764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19.353" v="38"/>
          <pc:sldLayoutMkLst>
            <pc:docMk/>
            <pc:sldMasterMk cId="1606184020" sldId="2147483767"/>
            <pc:sldLayoutMk cId="2033326328" sldId="2147483765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19.353" v="38"/>
          <pc:sldLayoutMkLst>
            <pc:docMk/>
            <pc:sldMasterMk cId="1606184020" sldId="2147483767"/>
            <pc:sldLayoutMk cId="3914762987" sldId="2147483766"/>
          </pc:sldLayoutMkLst>
        </pc:sldLayoutChg>
      </pc:sldMasterChg>
      <pc:sldMasterChg chg="add del addSldLayout delSldLayout">
        <pc:chgData name="Cherupally, Sai Shiva (Contingent Worker)" userId="S::saishiva.cherupally@wabtec.com::ad5cabce-b24b-4bb7-8445-1cacffc1d105" providerId="AD" clId="Web-{1B494C26-EC09-441D-9245-99DF02E41F2B}" dt="2022-07-08T18:01:28.290" v="40"/>
        <pc:sldMasterMkLst>
          <pc:docMk/>
          <pc:sldMasterMk cId="1414779720" sldId="2147483780"/>
        </pc:sldMasterMkLst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290" v="40"/>
          <pc:sldLayoutMkLst>
            <pc:docMk/>
            <pc:sldMasterMk cId="1414779720" sldId="2147483780"/>
            <pc:sldLayoutMk cId="449092336" sldId="2147483769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290" v="40"/>
          <pc:sldLayoutMkLst>
            <pc:docMk/>
            <pc:sldMasterMk cId="1414779720" sldId="2147483780"/>
            <pc:sldLayoutMk cId="1995404547" sldId="2147483770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290" v="40"/>
          <pc:sldLayoutMkLst>
            <pc:docMk/>
            <pc:sldMasterMk cId="1414779720" sldId="2147483780"/>
            <pc:sldLayoutMk cId="2050817386" sldId="2147483771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290" v="40"/>
          <pc:sldLayoutMkLst>
            <pc:docMk/>
            <pc:sldMasterMk cId="1414779720" sldId="2147483780"/>
            <pc:sldLayoutMk cId="2700672638" sldId="2147483772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290" v="40"/>
          <pc:sldLayoutMkLst>
            <pc:docMk/>
            <pc:sldMasterMk cId="1414779720" sldId="2147483780"/>
            <pc:sldLayoutMk cId="2022102742" sldId="2147483773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290" v="40"/>
          <pc:sldLayoutMkLst>
            <pc:docMk/>
            <pc:sldMasterMk cId="1414779720" sldId="2147483780"/>
            <pc:sldLayoutMk cId="3706563399" sldId="2147483774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290" v="40"/>
          <pc:sldLayoutMkLst>
            <pc:docMk/>
            <pc:sldMasterMk cId="1414779720" sldId="2147483780"/>
            <pc:sldLayoutMk cId="1817236487" sldId="2147483775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290" v="40"/>
          <pc:sldLayoutMkLst>
            <pc:docMk/>
            <pc:sldMasterMk cId="1414779720" sldId="2147483780"/>
            <pc:sldLayoutMk cId="2295020788" sldId="2147483776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290" v="40"/>
          <pc:sldLayoutMkLst>
            <pc:docMk/>
            <pc:sldMasterMk cId="1414779720" sldId="2147483780"/>
            <pc:sldLayoutMk cId="1221528224" sldId="2147483777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290" v="40"/>
          <pc:sldLayoutMkLst>
            <pc:docMk/>
            <pc:sldMasterMk cId="1414779720" sldId="2147483780"/>
            <pc:sldLayoutMk cId="60802270" sldId="2147483778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1:28.290" v="40"/>
          <pc:sldLayoutMkLst>
            <pc:docMk/>
            <pc:sldMasterMk cId="1414779720" sldId="2147483780"/>
            <pc:sldLayoutMk cId="2986378575" sldId="2147483779"/>
          </pc:sldLayoutMkLst>
        </pc:sldLayoutChg>
      </pc:sldMasterChg>
      <pc:sldMasterChg chg="add del addSldLayout delSldLayout">
        <pc:chgData name="Cherupally, Sai Shiva (Contingent Worker)" userId="S::saishiva.cherupally@wabtec.com::ad5cabce-b24b-4bb7-8445-1cacffc1d105" providerId="AD" clId="Web-{1B494C26-EC09-441D-9245-99DF02E41F2B}" dt="2022-07-08T18:02:09.103" v="45"/>
        <pc:sldMasterMkLst>
          <pc:docMk/>
          <pc:sldMasterMk cId="836872220" sldId="2147483805"/>
        </pc:sldMasterMkLst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03" v="45"/>
          <pc:sldLayoutMkLst>
            <pc:docMk/>
            <pc:sldMasterMk cId="836872220" sldId="2147483805"/>
            <pc:sldLayoutMk cId="1168703562" sldId="2147483794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03" v="45"/>
          <pc:sldLayoutMkLst>
            <pc:docMk/>
            <pc:sldMasterMk cId="836872220" sldId="2147483805"/>
            <pc:sldLayoutMk cId="2371794280" sldId="2147483795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03" v="45"/>
          <pc:sldLayoutMkLst>
            <pc:docMk/>
            <pc:sldMasterMk cId="836872220" sldId="2147483805"/>
            <pc:sldLayoutMk cId="3770277298" sldId="2147483796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03" v="45"/>
          <pc:sldLayoutMkLst>
            <pc:docMk/>
            <pc:sldMasterMk cId="836872220" sldId="2147483805"/>
            <pc:sldLayoutMk cId="48536608" sldId="2147483797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03" v="45"/>
          <pc:sldLayoutMkLst>
            <pc:docMk/>
            <pc:sldMasterMk cId="836872220" sldId="2147483805"/>
            <pc:sldLayoutMk cId="4103926924" sldId="2147483798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03" v="45"/>
          <pc:sldLayoutMkLst>
            <pc:docMk/>
            <pc:sldMasterMk cId="836872220" sldId="2147483805"/>
            <pc:sldLayoutMk cId="3697405016" sldId="2147483799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03" v="45"/>
          <pc:sldLayoutMkLst>
            <pc:docMk/>
            <pc:sldMasterMk cId="836872220" sldId="2147483805"/>
            <pc:sldLayoutMk cId="631798950" sldId="2147483800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03" v="45"/>
          <pc:sldLayoutMkLst>
            <pc:docMk/>
            <pc:sldMasterMk cId="836872220" sldId="2147483805"/>
            <pc:sldLayoutMk cId="1802688557" sldId="2147483801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03" v="45"/>
          <pc:sldLayoutMkLst>
            <pc:docMk/>
            <pc:sldMasterMk cId="836872220" sldId="2147483805"/>
            <pc:sldLayoutMk cId="3878598873" sldId="2147483802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03" v="45"/>
          <pc:sldLayoutMkLst>
            <pc:docMk/>
            <pc:sldMasterMk cId="836872220" sldId="2147483805"/>
            <pc:sldLayoutMk cId="334550599" sldId="2147483803"/>
          </pc:sldLayoutMkLst>
        </pc:sldLayoutChg>
        <pc:sldLayoutChg chg="add del">
          <pc:chgData name="Cherupally, Sai Shiva (Contingent Worker)" userId="S::saishiva.cherupally@wabtec.com::ad5cabce-b24b-4bb7-8445-1cacffc1d105" providerId="AD" clId="Web-{1B494C26-EC09-441D-9245-99DF02E41F2B}" dt="2022-07-08T18:02:09.103" v="45"/>
          <pc:sldLayoutMkLst>
            <pc:docMk/>
            <pc:sldMasterMk cId="836872220" sldId="2147483805"/>
            <pc:sldLayoutMk cId="2258120943" sldId="2147483804"/>
          </pc:sldLayoutMkLst>
        </pc:sldLayoutChg>
      </pc:sldMasterChg>
      <pc:sldMasterChg chg="add addSldLayout">
        <pc:chgData name="Cherupally, Sai Shiva (Contingent Worker)" userId="S::saishiva.cherupally@wabtec.com::ad5cabce-b24b-4bb7-8445-1cacffc1d105" providerId="AD" clId="Web-{1B494C26-EC09-441D-9245-99DF02E41F2B}" dt="2022-07-08T18:02:09.197" v="46"/>
        <pc:sldMasterMkLst>
          <pc:docMk/>
          <pc:sldMasterMk cId="3808193737" sldId="2147483805"/>
        </pc:sldMasterMkLst>
        <pc:sldLayoutChg chg="add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3808193737" sldId="2147483805"/>
            <pc:sldLayoutMk cId="4202205659" sldId="2147483794"/>
          </pc:sldLayoutMkLst>
        </pc:sldLayoutChg>
        <pc:sldLayoutChg chg="add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3808193737" sldId="2147483805"/>
            <pc:sldLayoutMk cId="4062313159" sldId="2147483795"/>
          </pc:sldLayoutMkLst>
        </pc:sldLayoutChg>
        <pc:sldLayoutChg chg="add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3808193737" sldId="2147483805"/>
            <pc:sldLayoutMk cId="362469229" sldId="2147483796"/>
          </pc:sldLayoutMkLst>
        </pc:sldLayoutChg>
        <pc:sldLayoutChg chg="add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3808193737" sldId="2147483805"/>
            <pc:sldLayoutMk cId="1943115067" sldId="2147483797"/>
          </pc:sldLayoutMkLst>
        </pc:sldLayoutChg>
        <pc:sldLayoutChg chg="add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3808193737" sldId="2147483805"/>
            <pc:sldLayoutMk cId="2754257654" sldId="2147483798"/>
          </pc:sldLayoutMkLst>
        </pc:sldLayoutChg>
        <pc:sldLayoutChg chg="add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3808193737" sldId="2147483805"/>
            <pc:sldLayoutMk cId="1734753203" sldId="2147483799"/>
          </pc:sldLayoutMkLst>
        </pc:sldLayoutChg>
        <pc:sldLayoutChg chg="add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3808193737" sldId="2147483805"/>
            <pc:sldLayoutMk cId="2755111072" sldId="2147483800"/>
          </pc:sldLayoutMkLst>
        </pc:sldLayoutChg>
        <pc:sldLayoutChg chg="add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3808193737" sldId="2147483805"/>
            <pc:sldLayoutMk cId="3109635631" sldId="2147483801"/>
          </pc:sldLayoutMkLst>
        </pc:sldLayoutChg>
        <pc:sldLayoutChg chg="add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3808193737" sldId="2147483805"/>
            <pc:sldLayoutMk cId="1738616405" sldId="2147483802"/>
          </pc:sldLayoutMkLst>
        </pc:sldLayoutChg>
        <pc:sldLayoutChg chg="add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3808193737" sldId="2147483805"/>
            <pc:sldLayoutMk cId="3874042821" sldId="2147483803"/>
          </pc:sldLayoutMkLst>
        </pc:sldLayoutChg>
        <pc:sldLayoutChg chg="add">
          <pc:chgData name="Cherupally, Sai Shiva (Contingent Worker)" userId="S::saishiva.cherupally@wabtec.com::ad5cabce-b24b-4bb7-8445-1cacffc1d105" providerId="AD" clId="Web-{1B494C26-EC09-441D-9245-99DF02E41F2B}" dt="2022-07-08T18:02:09.197" v="46"/>
          <pc:sldLayoutMkLst>
            <pc:docMk/>
            <pc:sldMasterMk cId="3808193737" sldId="2147483805"/>
            <pc:sldLayoutMk cId="2195987412" sldId="2147483804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ABD135-39E4-418C-80DA-699B6D10B92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6873BCF-A57C-43FB-86B6-E6BC6E00380A}">
      <dgm:prSet/>
      <dgm:spPr/>
      <dgm:t>
        <a:bodyPr/>
        <a:lstStyle/>
        <a:p>
          <a:r>
            <a:rPr lang="en-US"/>
            <a:t>We need to check whether Web URL's are working fine or not.</a:t>
          </a:r>
        </a:p>
      </dgm:t>
    </dgm:pt>
    <dgm:pt modelId="{6C4BC850-1557-4026-866D-6590B4AB0419}" type="parTrans" cxnId="{CA62B840-C560-406D-AF7C-D238826FC65B}">
      <dgm:prSet/>
      <dgm:spPr/>
      <dgm:t>
        <a:bodyPr/>
        <a:lstStyle/>
        <a:p>
          <a:endParaRPr lang="en-US"/>
        </a:p>
      </dgm:t>
    </dgm:pt>
    <dgm:pt modelId="{F263015F-226D-4FBB-B539-4D18B24772E1}" type="sibTrans" cxnId="{CA62B840-C560-406D-AF7C-D238826FC65B}">
      <dgm:prSet/>
      <dgm:spPr/>
      <dgm:t>
        <a:bodyPr/>
        <a:lstStyle/>
        <a:p>
          <a:endParaRPr lang="en-US"/>
        </a:p>
      </dgm:t>
    </dgm:pt>
    <dgm:pt modelId="{23CA9911-EB4B-4CEF-92F8-EA7993EAAAC9}">
      <dgm:prSet/>
      <dgm:spPr/>
      <dgm:t>
        <a:bodyPr/>
        <a:lstStyle/>
        <a:p>
          <a:r>
            <a:rPr lang="en-US"/>
            <a:t>As soon as we connect to the shift, we should open the links and keep on monitoring.</a:t>
          </a:r>
        </a:p>
      </dgm:t>
    </dgm:pt>
    <dgm:pt modelId="{486C5B47-153D-42F8-988A-FBB257102F5E}" type="parTrans" cxnId="{713E7D3D-40A8-4DE0-BCA9-0F319A674BDD}">
      <dgm:prSet/>
      <dgm:spPr/>
      <dgm:t>
        <a:bodyPr/>
        <a:lstStyle/>
        <a:p>
          <a:endParaRPr lang="en-US"/>
        </a:p>
      </dgm:t>
    </dgm:pt>
    <dgm:pt modelId="{596AE471-1F38-4D87-AF65-20F3F67EE0A1}" type="sibTrans" cxnId="{713E7D3D-40A8-4DE0-BCA9-0F319A674BDD}">
      <dgm:prSet/>
      <dgm:spPr/>
      <dgm:t>
        <a:bodyPr/>
        <a:lstStyle/>
        <a:p>
          <a:endParaRPr lang="en-US"/>
        </a:p>
      </dgm:t>
    </dgm:pt>
    <dgm:pt modelId="{689F5AD6-E099-4C88-A3CD-04D0CCF3EA14}" type="pres">
      <dgm:prSet presAssocID="{BAABD135-39E4-418C-80DA-699B6D10B923}" presName="linear" presStyleCnt="0">
        <dgm:presLayoutVars>
          <dgm:animLvl val="lvl"/>
          <dgm:resizeHandles val="exact"/>
        </dgm:presLayoutVars>
      </dgm:prSet>
      <dgm:spPr/>
    </dgm:pt>
    <dgm:pt modelId="{7F0B3183-4214-46AF-85B7-473946642C1C}" type="pres">
      <dgm:prSet presAssocID="{86873BCF-A57C-43FB-86B6-E6BC6E00380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7F5B08C-A1A7-4D28-B0C4-0163C8AB9E90}" type="pres">
      <dgm:prSet presAssocID="{F263015F-226D-4FBB-B539-4D18B24772E1}" presName="spacer" presStyleCnt="0"/>
      <dgm:spPr/>
    </dgm:pt>
    <dgm:pt modelId="{E2575FB1-9F1A-4775-BD9A-F4D6E2F8E7C7}" type="pres">
      <dgm:prSet presAssocID="{23CA9911-EB4B-4CEF-92F8-EA7993EAAAC9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13E7D3D-40A8-4DE0-BCA9-0F319A674BDD}" srcId="{BAABD135-39E4-418C-80DA-699B6D10B923}" destId="{23CA9911-EB4B-4CEF-92F8-EA7993EAAAC9}" srcOrd="1" destOrd="0" parTransId="{486C5B47-153D-42F8-988A-FBB257102F5E}" sibTransId="{596AE471-1F38-4D87-AF65-20F3F67EE0A1}"/>
    <dgm:cxn modelId="{CA62B840-C560-406D-AF7C-D238826FC65B}" srcId="{BAABD135-39E4-418C-80DA-699B6D10B923}" destId="{86873BCF-A57C-43FB-86B6-E6BC6E00380A}" srcOrd="0" destOrd="0" parTransId="{6C4BC850-1557-4026-866D-6590B4AB0419}" sibTransId="{F263015F-226D-4FBB-B539-4D18B24772E1}"/>
    <dgm:cxn modelId="{ECE11956-02D3-46C9-A2BD-483833F62026}" type="presOf" srcId="{23CA9911-EB4B-4CEF-92F8-EA7993EAAAC9}" destId="{E2575FB1-9F1A-4775-BD9A-F4D6E2F8E7C7}" srcOrd="0" destOrd="0" presId="urn:microsoft.com/office/officeart/2005/8/layout/vList2"/>
    <dgm:cxn modelId="{246EF3AB-933D-45E1-ABB1-4206C7C1A8D5}" type="presOf" srcId="{BAABD135-39E4-418C-80DA-699B6D10B923}" destId="{689F5AD6-E099-4C88-A3CD-04D0CCF3EA14}" srcOrd="0" destOrd="0" presId="urn:microsoft.com/office/officeart/2005/8/layout/vList2"/>
    <dgm:cxn modelId="{123E5EF7-3084-4832-960D-1A8904FBCAF6}" type="presOf" srcId="{86873BCF-A57C-43FB-86B6-E6BC6E00380A}" destId="{7F0B3183-4214-46AF-85B7-473946642C1C}" srcOrd="0" destOrd="0" presId="urn:microsoft.com/office/officeart/2005/8/layout/vList2"/>
    <dgm:cxn modelId="{1617C510-8807-4461-9854-7C65E642735F}" type="presParOf" srcId="{689F5AD6-E099-4C88-A3CD-04D0CCF3EA14}" destId="{7F0B3183-4214-46AF-85B7-473946642C1C}" srcOrd="0" destOrd="0" presId="urn:microsoft.com/office/officeart/2005/8/layout/vList2"/>
    <dgm:cxn modelId="{A858D8B8-BFB0-48CE-BE37-31390ADEC70A}" type="presParOf" srcId="{689F5AD6-E099-4C88-A3CD-04D0CCF3EA14}" destId="{17F5B08C-A1A7-4D28-B0C4-0163C8AB9E90}" srcOrd="1" destOrd="0" presId="urn:microsoft.com/office/officeart/2005/8/layout/vList2"/>
    <dgm:cxn modelId="{9A73D2C2-AD9C-4E4B-BCFA-23877FE0EF74}" type="presParOf" srcId="{689F5AD6-E099-4C88-A3CD-04D0CCF3EA14}" destId="{E2575FB1-9F1A-4775-BD9A-F4D6E2F8E7C7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0B3183-4214-46AF-85B7-473946642C1C}">
      <dsp:nvSpPr>
        <dsp:cNvPr id="0" name=""/>
        <dsp:cNvSpPr/>
      </dsp:nvSpPr>
      <dsp:spPr>
        <a:xfrm>
          <a:off x="0" y="90987"/>
          <a:ext cx="6173409" cy="277026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We need to check whether Web URL's are working fine or not.</a:t>
          </a:r>
        </a:p>
      </dsp:txBody>
      <dsp:txXfrm>
        <a:off x="135233" y="226220"/>
        <a:ext cx="5902943" cy="2499801"/>
      </dsp:txXfrm>
    </dsp:sp>
    <dsp:sp modelId="{E2575FB1-9F1A-4775-BD9A-F4D6E2F8E7C7}">
      <dsp:nvSpPr>
        <dsp:cNvPr id="0" name=""/>
        <dsp:cNvSpPr/>
      </dsp:nvSpPr>
      <dsp:spPr>
        <a:xfrm>
          <a:off x="0" y="2982214"/>
          <a:ext cx="6173409" cy="2770267"/>
        </a:xfrm>
        <a:prstGeom prst="roundRect">
          <a:avLst/>
        </a:prstGeom>
        <a:solidFill>
          <a:schemeClr val="accent2">
            <a:hueOff val="-399945"/>
            <a:satOff val="-48385"/>
            <a:lumOff val="-2313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As soon as we connect to the shift, we should open the links and keep on monitoring.</a:t>
          </a:r>
        </a:p>
      </dsp:txBody>
      <dsp:txXfrm>
        <a:off x="135233" y="3117447"/>
        <a:ext cx="5902943" cy="24998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111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15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753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35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16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42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87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57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205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13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69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7/8/2022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193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798" r:id="rId6"/>
    <p:sldLayoutId id="2147483794" r:id="rId7"/>
    <p:sldLayoutId id="2147483795" r:id="rId8"/>
    <p:sldLayoutId id="2147483796" r:id="rId9"/>
    <p:sldLayoutId id="2147483797" r:id="rId10"/>
    <p:sldLayoutId id="214748379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0" name="Rectangle 43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1" name="Rectangle 45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2" name="Rectangle 47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lue and red smoke colliding">
            <a:extLst>
              <a:ext uri="{FF2B5EF4-FFF2-40B4-BE49-F238E27FC236}">
                <a16:creationId xmlns:a16="http://schemas.microsoft.com/office/drawing/2014/main" id="{00D6A663-E122-5719-C836-CE29F7EF13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090" r="-1" b="-1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50" name="Bottom Right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1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1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63" name="Top Left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6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404" y="731041"/>
            <a:ext cx="10191942" cy="3173034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rgbClr val="FFFFFF"/>
                </a:solidFill>
              </a:rPr>
              <a:t>Web Applications (URL's Monitoring</a:t>
            </a:r>
          </a:p>
        </p:txBody>
      </p:sp>
      <p:grpSp>
        <p:nvGrpSpPr>
          <p:cNvPr id="83" name="Cross">
            <a:extLst>
              <a:ext uri="{FF2B5EF4-FFF2-40B4-BE49-F238E27FC236}">
                <a16:creationId xmlns:a16="http://schemas.microsoft.com/office/drawing/2014/main" id="{DDB99EF5-8801-40E2-83D3-196FADCBB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30939" y="3874229"/>
            <a:ext cx="118872" cy="118872"/>
            <a:chOff x="1175347" y="3733800"/>
            <a:chExt cx="118872" cy="118872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50FE3A76-C0EC-41F2-92AD-1A75BA377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22AF00A-AACB-4D06-A706-4231FD4EC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5131917" y="6777922"/>
            <a:ext cx="4023359" cy="1208141"/>
          </a:xfrm>
        </p:spPr>
        <p:txBody>
          <a:bodyPr>
            <a:normAutofit/>
          </a:bodyPr>
          <a:lstStyle/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4" name="Rectangle 10">
            <a:extLst>
              <a:ext uri="{FF2B5EF4-FFF2-40B4-BE49-F238E27FC236}">
                <a16:creationId xmlns:a16="http://schemas.microsoft.com/office/drawing/2014/main" id="{FBFC6891-CBA5-427E-98AC-BF56BB033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EAB8A7-2D44-D705-B9A7-0DA68960C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4087571"/>
            <a:ext cx="4795282" cy="2031941"/>
          </a:xfrm>
        </p:spPr>
        <p:txBody>
          <a:bodyPr anchor="ctr">
            <a:normAutofit/>
          </a:bodyPr>
          <a:lstStyle/>
          <a:p>
            <a:r>
              <a:rPr lang="en-US" b="1" dirty="0"/>
              <a:t>I360 Prod URL:</a:t>
            </a:r>
          </a:p>
        </p:txBody>
      </p:sp>
      <p:grpSp>
        <p:nvGrpSpPr>
          <p:cNvPr id="85" name="Bottom RIght">
            <a:extLst>
              <a:ext uri="{FF2B5EF4-FFF2-40B4-BE49-F238E27FC236}">
                <a16:creationId xmlns:a16="http://schemas.microsoft.com/office/drawing/2014/main" id="{F4436A75-A020-494B-B70E-85CBD21EA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D9AC34A-4733-4246-B384-5BBE066AB1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86" name="Graphic 157">
              <a:extLst>
                <a:ext uri="{FF2B5EF4-FFF2-40B4-BE49-F238E27FC236}">
                  <a16:creationId xmlns:a16="http://schemas.microsoft.com/office/drawing/2014/main" id="{C84724B9-1248-4CA6-931C-9B9E630049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87" name="Freeform: Shape 16">
                <a:extLst>
                  <a:ext uri="{FF2B5EF4-FFF2-40B4-BE49-F238E27FC236}">
                    <a16:creationId xmlns:a16="http://schemas.microsoft.com/office/drawing/2014/main" id="{4C9DE4C6-CB01-4D68-93A6-8607C5D238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59DA521-D2B0-460E-983D-FAE00EFB20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09CECFA9-7A18-4264-BC92-C7C99477A7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01834A6-ABDA-4C9E-A44A-7D52EEDBE1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3B3C39CA-57CB-43E8-89BC-497ECBAFB6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B05384B-92F3-4CC1-8748-7BFCD27B7B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C7E4B4AC-919A-46C3-A98F-B36F103A2D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B61039B-1FD3-401E-83AC-C05C971D1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339241B-AC82-C958-0667-E0BC51FCE3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39" r="-2" b="14907"/>
          <a:stretch/>
        </p:blipFill>
        <p:spPr>
          <a:xfrm>
            <a:off x="554150" y="236493"/>
            <a:ext cx="11084189" cy="3854020"/>
          </a:xfrm>
          <a:custGeom>
            <a:avLst/>
            <a:gdLst/>
            <a:ahLst/>
            <a:cxnLst/>
            <a:rect l="l" t="t" r="r" b="b"/>
            <a:pathLst>
              <a:path w="11084189" h="3854030">
                <a:moveTo>
                  <a:pt x="0" y="0"/>
                </a:moveTo>
                <a:lnTo>
                  <a:pt x="11084189" y="0"/>
                </a:lnTo>
                <a:lnTo>
                  <a:pt x="11061526" y="105743"/>
                </a:lnTo>
                <a:cubicBezTo>
                  <a:pt x="10536187" y="2244886"/>
                  <a:pt x="8264669" y="3854030"/>
                  <a:pt x="5542096" y="3854030"/>
                </a:cubicBezTo>
                <a:cubicBezTo>
                  <a:pt x="2819521" y="3854030"/>
                  <a:pt x="548003" y="2244886"/>
                  <a:pt x="22664" y="105743"/>
                </a:cubicBezTo>
                <a:close/>
              </a:path>
            </a:pathLst>
          </a:custGeom>
        </p:spPr>
      </p:pic>
      <p:grpSp>
        <p:nvGrpSpPr>
          <p:cNvPr id="25" name="Top Left">
            <a:extLst>
              <a:ext uri="{FF2B5EF4-FFF2-40B4-BE49-F238E27FC236}">
                <a16:creationId xmlns:a16="http://schemas.microsoft.com/office/drawing/2014/main" id="{DB8ED0A1-FF45-4EE6-ADE8-2F2ED0D39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88" name="Freeform: Shape 25">
              <a:extLst>
                <a:ext uri="{FF2B5EF4-FFF2-40B4-BE49-F238E27FC236}">
                  <a16:creationId xmlns:a16="http://schemas.microsoft.com/office/drawing/2014/main" id="{71A8A514-3FF4-4ADA-AF55-B44C969B5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EDA4578-CC87-43DF-B783-3B5D770C3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B4F1C15-5B2E-483A-AA12-C47B50007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EF72001-4788-44E6-8592-7099340CA3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A8C8919-696C-4290-B3EE-DDC5EDA43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37F8271-7580-41CA-B352-6393A3EA87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E1B97F8-5B65-43A1-9BC3-FEF0AD7C7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3EC59-2BBF-FA8E-AEB0-6FF2FD55E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372" y="4088049"/>
            <a:ext cx="4977905" cy="20314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u="sng" dirty="0">
                <a:ea typeface="+mn-lt"/>
                <a:cs typeface="+mn-lt"/>
              </a:rPr>
              <a:t>https://i360history.corp.wabtec.com/i360history/#/Content/Workorder</a:t>
            </a:r>
            <a:endParaRPr lang="en-US" sz="2000" u="sng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01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4" name="Rectangle 10">
            <a:extLst>
              <a:ext uri="{FF2B5EF4-FFF2-40B4-BE49-F238E27FC236}">
                <a16:creationId xmlns:a16="http://schemas.microsoft.com/office/drawing/2014/main" id="{FBFC6891-CBA5-427E-98AC-BF56BB033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EAB8A7-2D44-D705-B9A7-0DA68960C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4087571"/>
            <a:ext cx="4795282" cy="2031941"/>
          </a:xfrm>
        </p:spPr>
        <p:txBody>
          <a:bodyPr anchor="ctr">
            <a:normAutofit/>
          </a:bodyPr>
          <a:lstStyle/>
          <a:p>
            <a:r>
              <a:rPr lang="en-US" b="1" dirty="0"/>
              <a:t>I360 Dev URL:</a:t>
            </a:r>
          </a:p>
        </p:txBody>
      </p:sp>
      <p:grpSp>
        <p:nvGrpSpPr>
          <p:cNvPr id="85" name="Bottom RIght">
            <a:extLst>
              <a:ext uri="{FF2B5EF4-FFF2-40B4-BE49-F238E27FC236}">
                <a16:creationId xmlns:a16="http://schemas.microsoft.com/office/drawing/2014/main" id="{F4436A75-A020-494B-B70E-85CBD21EA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D9AC34A-4733-4246-B384-5BBE066AB1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86" name="Graphic 157">
              <a:extLst>
                <a:ext uri="{FF2B5EF4-FFF2-40B4-BE49-F238E27FC236}">
                  <a16:creationId xmlns:a16="http://schemas.microsoft.com/office/drawing/2014/main" id="{C84724B9-1248-4CA6-931C-9B9E630049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87" name="Freeform: Shape 16">
                <a:extLst>
                  <a:ext uri="{FF2B5EF4-FFF2-40B4-BE49-F238E27FC236}">
                    <a16:creationId xmlns:a16="http://schemas.microsoft.com/office/drawing/2014/main" id="{4C9DE4C6-CB01-4D68-93A6-8607C5D238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59DA521-D2B0-460E-983D-FAE00EFB20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09CECFA9-7A18-4264-BC92-C7C99477A7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01834A6-ABDA-4C9E-A44A-7D52EEDBE1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3B3C39CA-57CB-43E8-89BC-497ECBAFB6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B05384B-92F3-4CC1-8748-7BFCD27B7B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C7E4B4AC-919A-46C3-A98F-B36F103A2D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B61039B-1FD3-401E-83AC-C05C971D1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339241B-AC82-C958-0667-E0BC51FCE3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39" r="-2" b="14907"/>
          <a:stretch/>
        </p:blipFill>
        <p:spPr>
          <a:xfrm>
            <a:off x="554150" y="236493"/>
            <a:ext cx="11084189" cy="3854020"/>
          </a:xfrm>
          <a:custGeom>
            <a:avLst/>
            <a:gdLst/>
            <a:ahLst/>
            <a:cxnLst/>
            <a:rect l="l" t="t" r="r" b="b"/>
            <a:pathLst>
              <a:path w="11084189" h="3854030">
                <a:moveTo>
                  <a:pt x="0" y="0"/>
                </a:moveTo>
                <a:lnTo>
                  <a:pt x="11084189" y="0"/>
                </a:lnTo>
                <a:lnTo>
                  <a:pt x="11061526" y="105743"/>
                </a:lnTo>
                <a:cubicBezTo>
                  <a:pt x="10536187" y="2244886"/>
                  <a:pt x="8264669" y="3854030"/>
                  <a:pt x="5542096" y="3854030"/>
                </a:cubicBezTo>
                <a:cubicBezTo>
                  <a:pt x="2819521" y="3854030"/>
                  <a:pt x="548003" y="2244886"/>
                  <a:pt x="22664" y="105743"/>
                </a:cubicBezTo>
                <a:close/>
              </a:path>
            </a:pathLst>
          </a:custGeom>
        </p:spPr>
      </p:pic>
      <p:grpSp>
        <p:nvGrpSpPr>
          <p:cNvPr id="25" name="Top Left">
            <a:extLst>
              <a:ext uri="{FF2B5EF4-FFF2-40B4-BE49-F238E27FC236}">
                <a16:creationId xmlns:a16="http://schemas.microsoft.com/office/drawing/2014/main" id="{DB8ED0A1-FF45-4EE6-ADE8-2F2ED0D39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88" name="Freeform: Shape 25">
              <a:extLst>
                <a:ext uri="{FF2B5EF4-FFF2-40B4-BE49-F238E27FC236}">
                  <a16:creationId xmlns:a16="http://schemas.microsoft.com/office/drawing/2014/main" id="{71A8A514-3FF4-4ADA-AF55-B44C969B5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EDA4578-CC87-43DF-B783-3B5D770C3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B4F1C15-5B2E-483A-AA12-C47B50007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EF72001-4788-44E6-8592-7099340CA3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A8C8919-696C-4290-B3EE-DDC5EDA43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37F8271-7580-41CA-B352-6393A3EA87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E1B97F8-5B65-43A1-9BC3-FEF0AD7C7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3EC59-2BBF-FA8E-AEB0-6FF2FD55E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8855" y="4088049"/>
            <a:ext cx="5858147" cy="20314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u="sng" dirty="0">
                <a:ea typeface="+mn-lt"/>
                <a:cs typeface="+mn-lt"/>
              </a:rPr>
              <a:t>https://dev-i360history.corp.wabtec.com/i360history/#/Content/Workorder</a:t>
            </a:r>
            <a:endParaRPr lang="en-US" u="sng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69726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ectangle 92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0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10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119" name="Rectangle 11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EAB8A7-2D44-D705-B9A7-0DA68960C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4098524"/>
            <a:ext cx="5996628" cy="22260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I360 Cust Prod URL:</a:t>
            </a:r>
          </a:p>
        </p:txBody>
      </p:sp>
      <p:grpSp>
        <p:nvGrpSpPr>
          <p:cNvPr id="123" name="Bottom Right">
            <a:extLst>
              <a:ext uri="{FF2B5EF4-FFF2-40B4-BE49-F238E27FC236}">
                <a16:creationId xmlns:a16="http://schemas.microsoft.com/office/drawing/2014/main" id="{F738262B-3960-4D04-92F3-C363584E9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E657100-BDC2-4335-865E-8B822BC96B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25" name="Graphic 157">
              <a:extLst>
                <a:ext uri="{FF2B5EF4-FFF2-40B4-BE49-F238E27FC236}">
                  <a16:creationId xmlns:a16="http://schemas.microsoft.com/office/drawing/2014/main" id="{7C44F7A2-EC4A-484B-BE71-8B23C0F60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21590F86-76CD-4EB9-8741-34B0E1941D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FD6089F4-CD95-4D48-A805-34EA5F848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68DB60A2-B18C-4F65-B0E6-66ED9CEFAF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048C6F4-614B-45FA-AB8F-25347B5441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F25FD66F-3D7B-4850-B481-5D51840D46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E393D591-D719-4C28-B8E5-3346363580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F0E41FB1-38F3-4037-B5F2-E4E3531100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C8A8B4BF-5D23-4610-AD0E-B290C8D67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3EC59-2BBF-FA8E-AEB0-6FF2FD55E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8913" y="4098249"/>
            <a:ext cx="5337813" cy="22156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u="sng" kern="1200" dirty="0">
                <a:latin typeface="+mn-lt"/>
                <a:ea typeface="+mn-ea"/>
                <a:cs typeface="+mn-cs"/>
              </a:rPr>
              <a:t>https://i360cust.corp.wabtec.com/i360history/#/i360/Workorders/dna/bnsf/5757/a</a:t>
            </a:r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395447FC-4F81-C05D-44C7-54E6C56BA2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9"/>
          <a:stretch/>
        </p:blipFill>
        <p:spPr>
          <a:xfrm>
            <a:off x="198741" y="10"/>
            <a:ext cx="11812017" cy="3919684"/>
          </a:xfrm>
          <a:prstGeom prst="rect">
            <a:avLst/>
          </a:prstGeom>
        </p:spPr>
      </p:pic>
      <p:grpSp>
        <p:nvGrpSpPr>
          <p:cNvPr id="135" name="Top Left">
            <a:extLst>
              <a:ext uri="{FF2B5EF4-FFF2-40B4-BE49-F238E27FC236}">
                <a16:creationId xmlns:a16="http://schemas.microsoft.com/office/drawing/2014/main" id="{345A4508-88A7-4C04-9603-4F8CCFCDC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ACBEBA10-A14A-4AE6-9F5B-84BDE565C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B6C86399-9706-4DD7-8917-E6DB392421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DA7BC8-3D83-4235-80B9-97CB95E3D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A9C08E3-DA34-4386-990E-1CB4F68E7B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03CFB05D-200F-4880-92F6-8730C6DEB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4AB4525A-595A-4728-9298-A4DFEE991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530A4D64-630B-47EB-9255-66DEFA42D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44" name="Cross">
            <a:extLst>
              <a:ext uri="{FF2B5EF4-FFF2-40B4-BE49-F238E27FC236}">
                <a16:creationId xmlns:a16="http://schemas.microsoft.com/office/drawing/2014/main" id="{2E2A24AE-1C03-4337-8529-C4233C56F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" y="3919728"/>
            <a:ext cx="118872" cy="118872"/>
            <a:chOff x="1175347" y="3733800"/>
            <a:chExt cx="118872" cy="118872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F6213D2F-99EA-48EA-AD3A-A55DC4F5F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4ADACBA-0EE9-4E11-B79A-F39D15CFE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54308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" name="Rectangle 15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7" name="Rectangle 152">
            <a:extLst>
              <a:ext uri="{FF2B5EF4-FFF2-40B4-BE49-F238E27FC236}">
                <a16:creationId xmlns:a16="http://schemas.microsoft.com/office/drawing/2014/main" id="{FBFC6891-CBA5-427E-98AC-BF56BB033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EAB8A7-2D44-D705-B9A7-0DA68960C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4087571"/>
            <a:ext cx="4795282" cy="20319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latin typeface="+mj-lt"/>
                <a:ea typeface="+mj-ea"/>
                <a:cs typeface="+mj-cs"/>
              </a:rPr>
              <a:t>I360 Cust Dev URL:</a:t>
            </a:r>
          </a:p>
        </p:txBody>
      </p:sp>
      <p:grpSp>
        <p:nvGrpSpPr>
          <p:cNvPr id="208" name="Bottom Right">
            <a:extLst>
              <a:ext uri="{FF2B5EF4-FFF2-40B4-BE49-F238E27FC236}">
                <a16:creationId xmlns:a16="http://schemas.microsoft.com/office/drawing/2014/main" id="{4CD73DBB-9AC8-4BE7-AA43-995A7495D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2DE672-70F7-4637-B2FF-2FA41F0B0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209" name="Graphic 157">
              <a:extLst>
                <a:ext uri="{FF2B5EF4-FFF2-40B4-BE49-F238E27FC236}">
                  <a16:creationId xmlns:a16="http://schemas.microsoft.com/office/drawing/2014/main" id="{DD2F0317-76EA-414D-B393-F8B40F19C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10" name="Freeform: Shape 158">
                <a:extLst>
                  <a:ext uri="{FF2B5EF4-FFF2-40B4-BE49-F238E27FC236}">
                    <a16:creationId xmlns:a16="http://schemas.microsoft.com/office/drawing/2014/main" id="{7EDD0BAA-CF8C-4BEE-8C35-300AF20170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935A65F3-B3C8-4CC6-BA1A-035AEA210F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F0B2B25A-CE08-484B-B756-77C69C3BF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C6F5E584-459A-4F39-9F69-43177D7D66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FA96BF44-ED00-4109-9F2F-65716299D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98C01C93-49E2-4D91-BD01-E1E20675B7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E961950D-1C40-4BA8-9CCE-D8E2C0AB9E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934D714-BCAF-4495-A9AD-F66AC5794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6" name="Picture 6">
            <a:extLst>
              <a:ext uri="{FF2B5EF4-FFF2-40B4-BE49-F238E27FC236}">
                <a16:creationId xmlns:a16="http://schemas.microsoft.com/office/drawing/2014/main" id="{85E1DDB5-4E31-E59A-E563-DE6A18040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78" r="6911" b="1"/>
          <a:stretch/>
        </p:blipFill>
        <p:spPr>
          <a:xfrm>
            <a:off x="188468" y="10"/>
            <a:ext cx="11812017" cy="3919684"/>
          </a:xfrm>
          <a:prstGeom prst="rect">
            <a:avLst/>
          </a:prstGeom>
        </p:spPr>
      </p:pic>
      <p:grpSp>
        <p:nvGrpSpPr>
          <p:cNvPr id="167" name="Top Left">
            <a:extLst>
              <a:ext uri="{FF2B5EF4-FFF2-40B4-BE49-F238E27FC236}">
                <a16:creationId xmlns:a16="http://schemas.microsoft.com/office/drawing/2014/main" id="{AAFDD3F2-C28D-4186-A9F0-DA324412D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211" name="Freeform: Shape 167">
              <a:extLst>
                <a:ext uri="{FF2B5EF4-FFF2-40B4-BE49-F238E27FC236}">
                  <a16:creationId xmlns:a16="http://schemas.microsoft.com/office/drawing/2014/main" id="{D5302C02-0D50-4BBD-8410-674BE02F9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8C7FBB7-D7DF-46D6-80AF-EA374C31A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806BD1F9-BA15-455A-AC80-3E40C5B6A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AD4DC37-4D5F-4CFC-B64A-ACA7ED692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2A0B918-ED2A-45A5-9247-67750B3D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3775DAE7-4E0F-4B22-BDD1-4B3F353570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80A3A5C-7609-4229-8E65-17AD785E3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3EC59-2BBF-FA8E-AEB0-6FF2FD55E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9648" y="4088049"/>
            <a:ext cx="5713629" cy="20314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u="sng" kern="1200" dirty="0">
                <a:latin typeface="+mn-lt"/>
                <a:ea typeface="+mn-ea"/>
                <a:cs typeface="+mn-cs"/>
              </a:rPr>
              <a:t>https://dev-i360cust.corp.wabtec.com/i360history/#/i360/Workorders/dna/bnsf/5757/a</a:t>
            </a:r>
          </a:p>
        </p:txBody>
      </p:sp>
    </p:spTree>
    <p:extLst>
      <p:ext uri="{BB962C8B-B14F-4D97-AF65-F5344CB8AC3E}">
        <p14:creationId xmlns:p14="http://schemas.microsoft.com/office/powerpoint/2010/main" val="39025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6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38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9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9D4A588-4E9C-7C1D-2641-74398C108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77641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Mark Prod URL: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40ACE-4C0F-7ED6-AE02-9756F6A8C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785" y="4074784"/>
            <a:ext cx="3776415" cy="20543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u="sng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https://mark.corp.wabtec.com/my-analyses</a:t>
            </a:r>
            <a:endParaRPr lang="en-US" sz="22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49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56B6AD80-E885-AD52-3A7E-6EA3D5C99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9283" y="942711"/>
            <a:ext cx="6980281" cy="4875358"/>
          </a:xfrm>
          <a:prstGeom prst="rect">
            <a:avLst/>
          </a:prstGeom>
        </p:spPr>
      </p:pic>
      <p:grpSp>
        <p:nvGrpSpPr>
          <p:cNvPr id="53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8967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6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38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9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9D4A588-4E9C-7C1D-2641-74398C108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77641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 dirty="0">
                <a:latin typeface="+mj-lt"/>
                <a:ea typeface="+mj-ea"/>
                <a:cs typeface="+mj-cs"/>
              </a:rPr>
              <a:t>Mark </a:t>
            </a:r>
            <a:r>
              <a:rPr lang="en-US" sz="5400" b="1" dirty="0"/>
              <a:t>Dev </a:t>
            </a:r>
            <a:r>
              <a:rPr lang="en-US" sz="5400" b="1" kern="1200" dirty="0">
                <a:latin typeface="+mj-lt"/>
                <a:ea typeface="+mj-ea"/>
                <a:cs typeface="+mj-cs"/>
              </a:rPr>
              <a:t>URL: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40ACE-4C0F-7ED6-AE02-9756F6A8C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785" y="4074784"/>
            <a:ext cx="3776415" cy="20543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u="sng" kern="1200" dirty="0">
                <a:ea typeface="+mn-lt"/>
                <a:cs typeface="+mn-lt"/>
              </a:rPr>
              <a:t>https://</a:t>
            </a:r>
            <a:r>
              <a:rPr lang="en-US" sz="2200" u="sng" dirty="0">
                <a:ea typeface="+mn-lt"/>
                <a:cs typeface="+mn-lt"/>
              </a:rPr>
              <a:t>dev-mark</a:t>
            </a:r>
            <a:r>
              <a:rPr lang="en-US" sz="2200" u="sng" kern="1200" dirty="0">
                <a:ea typeface="+mn-lt"/>
                <a:cs typeface="+mn-lt"/>
              </a:rPr>
              <a:t>.corp.wabtec.com/my-analyses</a:t>
            </a:r>
            <a:endParaRPr lang="en-US" u="sng" dirty="0">
              <a:ea typeface="+mn-lt"/>
              <a:cs typeface="+mn-lt"/>
            </a:endParaRPr>
          </a:p>
        </p:txBody>
      </p:sp>
      <p:grpSp>
        <p:nvGrpSpPr>
          <p:cNvPr id="49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56B6AD80-E885-AD52-3A7E-6EA3D5C99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9283" y="942711"/>
            <a:ext cx="6980281" cy="4875358"/>
          </a:xfrm>
          <a:prstGeom prst="rect">
            <a:avLst/>
          </a:prstGeom>
        </p:spPr>
      </p:pic>
      <p:grpSp>
        <p:nvGrpSpPr>
          <p:cNvPr id="53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16935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0E6248-E6EE-71B9-6772-7A30C7373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861" y="4203627"/>
            <a:ext cx="4971870" cy="22260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u="sng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Obsolescence Prod URL:</a:t>
            </a:r>
          </a:p>
        </p:txBody>
      </p:sp>
      <p:grpSp>
        <p:nvGrpSpPr>
          <p:cNvPr id="39" name="Bottom Right">
            <a:extLst>
              <a:ext uri="{FF2B5EF4-FFF2-40B4-BE49-F238E27FC236}">
                <a16:creationId xmlns:a16="http://schemas.microsoft.com/office/drawing/2014/main" id="{F738262B-3960-4D04-92F3-C363584E9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E657100-BDC2-4335-865E-8B822BC96B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41" name="Graphic 157">
              <a:extLst>
                <a:ext uri="{FF2B5EF4-FFF2-40B4-BE49-F238E27FC236}">
                  <a16:creationId xmlns:a16="http://schemas.microsoft.com/office/drawing/2014/main" id="{7C44F7A2-EC4A-484B-BE71-8B23C0F60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21590F86-76CD-4EB9-8741-34B0E1941D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FD6089F4-CD95-4D48-A805-34EA5F848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8DB60A2-B18C-4F65-B0E6-66ED9CEFAF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5048C6F4-614B-45FA-AB8F-25347B5441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F25FD66F-3D7B-4850-B481-5D51840D46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393D591-D719-4C28-B8E5-3346363580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0E41FB1-38F3-4037-B5F2-E4E3531100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8A8B4BF-5D23-4610-AD0E-B290C8D67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4BF61-6786-6EEB-FF18-E82E360493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3397" y="4098249"/>
            <a:ext cx="5429778" cy="22156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u="sng" kern="1200" dirty="0">
                <a:latin typeface="+mn-lt"/>
                <a:ea typeface="+mn-ea"/>
                <a:cs typeface="+mn-cs"/>
              </a:rPr>
              <a:t>https://obsolescence.corp.wabtec.com/#/summary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255B867-DC5D-8DE2-0717-2CF4C6AC6A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33" b="32180"/>
          <a:stretch/>
        </p:blipFill>
        <p:spPr>
          <a:xfrm>
            <a:off x="198741" y="10"/>
            <a:ext cx="11812017" cy="3919684"/>
          </a:xfrm>
          <a:prstGeom prst="rect">
            <a:avLst/>
          </a:prstGeom>
        </p:spPr>
      </p:pic>
      <p:grpSp>
        <p:nvGrpSpPr>
          <p:cNvPr id="51" name="Top Left">
            <a:extLst>
              <a:ext uri="{FF2B5EF4-FFF2-40B4-BE49-F238E27FC236}">
                <a16:creationId xmlns:a16="http://schemas.microsoft.com/office/drawing/2014/main" id="{345A4508-88A7-4C04-9603-4F8CCFCDC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CBEBA10-A14A-4AE6-9F5B-84BDE565C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6C86399-9706-4DD7-8917-E6DB392421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DDA7BC8-3D83-4235-80B9-97CB95E3D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A9C08E3-DA34-4386-990E-1CB4F68E7B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3CFB05D-200F-4880-92F6-8730C6DEB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AB4525A-595A-4728-9298-A4DFEE991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30A4D64-630B-47EB-9255-66DEFA42D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60" name="Cross">
            <a:extLst>
              <a:ext uri="{FF2B5EF4-FFF2-40B4-BE49-F238E27FC236}">
                <a16:creationId xmlns:a16="http://schemas.microsoft.com/office/drawing/2014/main" id="{2E2A24AE-1C03-4337-8529-C4233C56F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" y="3919728"/>
            <a:ext cx="118872" cy="118872"/>
            <a:chOff x="1175347" y="3733800"/>
            <a:chExt cx="118872" cy="118872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6213D2F-99EA-48EA-AD3A-A55DC4F5F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B4ADACBA-0EE9-4E11-B79A-F39D15CFE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6567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BFC6891-CBA5-427E-98AC-BF56BB033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0E6248-E6EE-71B9-6772-7A30C7373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560" y="4087571"/>
            <a:ext cx="4795282" cy="20319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u="sng" kern="1200">
                <a:latin typeface="+mj-lt"/>
                <a:ea typeface="+mj-ea"/>
                <a:cs typeface="+mj-cs"/>
              </a:rPr>
              <a:t>Obsolescence </a:t>
            </a:r>
            <a:r>
              <a:rPr lang="en-US" u="sng"/>
              <a:t>Dev </a:t>
            </a:r>
            <a:r>
              <a:rPr lang="en-US" u="sng" kern="1200">
                <a:latin typeface="+mj-lt"/>
                <a:ea typeface="+mj-ea"/>
                <a:cs typeface="+mj-cs"/>
              </a:rPr>
              <a:t>URL:</a:t>
            </a:r>
          </a:p>
        </p:txBody>
      </p:sp>
      <p:grpSp>
        <p:nvGrpSpPr>
          <p:cNvPr id="71" name="Bottom Right">
            <a:extLst>
              <a:ext uri="{FF2B5EF4-FFF2-40B4-BE49-F238E27FC236}">
                <a16:creationId xmlns:a16="http://schemas.microsoft.com/office/drawing/2014/main" id="{4CD73DBB-9AC8-4BE7-AA43-995A7495D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12DE672-70F7-4637-B2FF-2FA41F0B0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73" name="Graphic 157">
              <a:extLst>
                <a:ext uri="{FF2B5EF4-FFF2-40B4-BE49-F238E27FC236}">
                  <a16:creationId xmlns:a16="http://schemas.microsoft.com/office/drawing/2014/main" id="{DD2F0317-76EA-414D-B393-F8B40F19C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7EDD0BAA-CF8C-4BEE-8C35-300AF20170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935A65F3-B3C8-4CC6-BA1A-035AEA210F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F0B2B25A-CE08-484B-B756-77C69C3BF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C6F5E584-459A-4F39-9F69-43177D7D66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A96BF44-ED00-4109-9F2F-65716299D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98C01C93-49E2-4D91-BD01-E1E20675B7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961950D-1C40-4BA8-9CCE-D8E2C0AB9E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934D714-BCAF-4495-A9AD-F66AC5794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5A50FEB-E005-9D67-929F-10DC1DE002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57" b="27677"/>
          <a:stretch/>
        </p:blipFill>
        <p:spPr>
          <a:xfrm>
            <a:off x="188468" y="10"/>
            <a:ext cx="11812017" cy="3919684"/>
          </a:xfrm>
          <a:prstGeom prst="rect">
            <a:avLst/>
          </a:prstGeom>
        </p:spPr>
      </p:pic>
      <p:grpSp>
        <p:nvGrpSpPr>
          <p:cNvPr id="83" name="Top Left">
            <a:extLst>
              <a:ext uri="{FF2B5EF4-FFF2-40B4-BE49-F238E27FC236}">
                <a16:creationId xmlns:a16="http://schemas.microsoft.com/office/drawing/2014/main" id="{AAFDD3F2-C28D-4186-A9F0-DA324412D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5302C02-0D50-4BBD-8410-674BE02F9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8C7FBB7-D7DF-46D6-80AF-EA374C31A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6BD1F9-BA15-455A-AC80-3E40C5B6A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AD4DC37-4D5F-4CFC-B64A-ACA7ED692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2A0B918-ED2A-45A5-9247-67750B3D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775DAE7-4E0F-4B22-BDD1-4B3F353570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80A3A5C-7609-4229-8E65-17AD785E3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4BF61-6786-6EEB-FF18-E82E360493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0993" y="4088049"/>
            <a:ext cx="6252284" cy="20314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u="sng" kern="1200" dirty="0">
                <a:ea typeface="+mn-lt"/>
                <a:cs typeface="+mn-lt"/>
              </a:rPr>
              <a:t>https://</a:t>
            </a:r>
            <a:r>
              <a:rPr lang="en-US" sz="2400" u="sng" dirty="0">
                <a:ea typeface="+mn-lt"/>
                <a:cs typeface="+mn-lt"/>
              </a:rPr>
              <a:t>dev-obsolescence</a:t>
            </a:r>
            <a:r>
              <a:rPr lang="en-US" sz="2400" u="sng" kern="1200" dirty="0">
                <a:ea typeface="+mn-lt"/>
                <a:cs typeface="+mn-lt"/>
              </a:rPr>
              <a:t>.corp.wabtec.com/#/summary</a:t>
            </a:r>
            <a:endParaRPr lang="en-US" sz="2400" u="sng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98577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FC6891-CBA5-427E-98AC-BF56BB033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58834F-4FC6-B313-40B5-28997D3E1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4087571"/>
            <a:ext cx="4795282" cy="2031941"/>
          </a:xfrm>
        </p:spPr>
        <p:txBody>
          <a:bodyPr anchor="ctr">
            <a:normAutofit/>
          </a:bodyPr>
          <a:lstStyle/>
          <a:p>
            <a:r>
              <a:rPr lang="en-US" b="1" dirty="0"/>
              <a:t>Product Catalog Prod URL:</a:t>
            </a:r>
          </a:p>
        </p:txBody>
      </p:sp>
      <p:grpSp>
        <p:nvGrpSpPr>
          <p:cNvPr id="13" name="Bottom Right">
            <a:extLst>
              <a:ext uri="{FF2B5EF4-FFF2-40B4-BE49-F238E27FC236}">
                <a16:creationId xmlns:a16="http://schemas.microsoft.com/office/drawing/2014/main" id="{4CD73DBB-9AC8-4BE7-AA43-995A7495D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12DE672-70F7-4637-B2FF-2FA41F0B0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5" name="Graphic 157">
              <a:extLst>
                <a:ext uri="{FF2B5EF4-FFF2-40B4-BE49-F238E27FC236}">
                  <a16:creationId xmlns:a16="http://schemas.microsoft.com/office/drawing/2014/main" id="{DD2F0317-76EA-414D-B393-F8B40F19C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7EDD0BAA-CF8C-4BEE-8C35-300AF20170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35A65F3-B3C8-4CC6-BA1A-035AEA210F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F0B2B25A-CE08-484B-B756-77C69C3BF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C6F5E584-459A-4F39-9F69-43177D7D66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FA96BF44-ED00-4109-9F2F-65716299D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98C01C93-49E2-4D91-BD01-E1E20675B7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E961950D-1C40-4BA8-9CCE-D8E2C0AB9E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934D714-BCAF-4495-A9AD-F66AC5794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E1A23E98-3A3E-CAF2-BFF4-09CEF34B02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783" b="17179"/>
          <a:stretch/>
        </p:blipFill>
        <p:spPr>
          <a:xfrm>
            <a:off x="188468" y="10"/>
            <a:ext cx="11812017" cy="3919684"/>
          </a:xfrm>
          <a:prstGeom prst="rect">
            <a:avLst/>
          </a:prstGeom>
        </p:spPr>
      </p:pic>
      <p:grpSp>
        <p:nvGrpSpPr>
          <p:cNvPr id="25" name="Top Left">
            <a:extLst>
              <a:ext uri="{FF2B5EF4-FFF2-40B4-BE49-F238E27FC236}">
                <a16:creationId xmlns:a16="http://schemas.microsoft.com/office/drawing/2014/main" id="{AAFDD3F2-C28D-4186-A9F0-DA324412D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5302C02-0D50-4BBD-8410-674BE02F9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8C7FBB7-D7DF-46D6-80AF-EA374C31A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06BD1F9-BA15-455A-AC80-3E40C5B6A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AD4DC37-4D5F-4CFC-B64A-ACA7ED692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2A0B918-ED2A-45A5-9247-67750B3D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775DAE7-4E0F-4B22-BDD1-4B3F353570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80A3A5C-7609-4229-8E65-17AD785E3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1F788-4C05-E08E-44BE-B0892F959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372" y="4088049"/>
            <a:ext cx="4977905" cy="20314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u="sng" dirty="0">
                <a:ea typeface="+mn-lt"/>
                <a:cs typeface="+mn-lt"/>
              </a:rPr>
              <a:t>https://productcatalog.corp.wabtec.com/products</a:t>
            </a:r>
            <a:endParaRPr lang="en-US" sz="2400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292254-B054-4B97-8B3F-B3852B8D0FED}"/>
              </a:ext>
            </a:extLst>
          </p:cNvPr>
          <p:cNvSpPr txBox="1"/>
          <p:nvPr/>
        </p:nvSpPr>
        <p:spPr>
          <a:xfrm>
            <a:off x="1400503" y="6038193"/>
            <a:ext cx="1002161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Note</a:t>
            </a:r>
            <a:r>
              <a:rPr lang="en-US" dirty="0"/>
              <a:t>: We don't have access for dev environment</a:t>
            </a:r>
          </a:p>
          <a:p>
            <a:r>
              <a:rPr lang="en-US" b="1" dirty="0">
                <a:cs typeface="Arial"/>
              </a:rPr>
              <a:t>URL</a:t>
            </a:r>
            <a:r>
              <a:rPr lang="en-US" dirty="0">
                <a:cs typeface="Arial"/>
              </a:rPr>
              <a:t>: </a:t>
            </a:r>
            <a:r>
              <a:rPr lang="en-US" u="sng" dirty="0">
                <a:ea typeface="+mn-lt"/>
                <a:cs typeface="+mn-lt"/>
              </a:rPr>
              <a:t>https://dev-productcatalog.corp.wabtec.com/products</a:t>
            </a:r>
            <a:endParaRPr lang="en-US" u="sng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1818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8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97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10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6F4620E-1C2F-6BB8-961A-575171FCD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77641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Techlab Prod Url: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48B18-CE8D-0E62-930F-09D6C464B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785" y="4074784"/>
            <a:ext cx="3776415" cy="20543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u="sng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https://techlab.corp.wabtec.com/tracking/</a:t>
            </a:r>
          </a:p>
        </p:txBody>
      </p:sp>
      <p:grpSp>
        <p:nvGrpSpPr>
          <p:cNvPr id="120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DE6C8FF-4117-FE2E-43DF-68DD1BA13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557" y="1817817"/>
            <a:ext cx="6402214" cy="3217111"/>
          </a:xfrm>
          <a:prstGeom prst="rect">
            <a:avLst/>
          </a:prstGeom>
        </p:spPr>
      </p:pic>
      <p:grpSp>
        <p:nvGrpSpPr>
          <p:cNvPr id="124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26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5408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" name="Top left">
            <a:extLst>
              <a:ext uri="{FF2B5EF4-FFF2-40B4-BE49-F238E27FC236}">
                <a16:creationId xmlns:a16="http://schemas.microsoft.com/office/drawing/2014/main" id="{F73EC8D8-C118-4A24-B3A2-F22636F20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3A839E4-FE02-4C32-B9F7-07884043E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C10340A-FCF2-4B86-A53A-4AC07E6CF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85F37B-D9B1-4701-B54A-A91E836FA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C5295-7462-4E42-B19A-682465F9F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12C31CF-3625-4E9F-99FC-C7AA5BBA8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6EDCF2F-2C4B-4D4B-964F-F640BCDCE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1B0354D-2FFC-40F9-91E5-A83DDD770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4F4CED2-0CA8-4824-93F0-00BE4C7D1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893375-B437-6BCB-CDCC-532DDBBD7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3980254" cy="5577934"/>
          </a:xfrm>
        </p:spPr>
        <p:txBody>
          <a:bodyPr>
            <a:normAutofit/>
          </a:bodyPr>
          <a:lstStyle/>
          <a:p>
            <a:r>
              <a:rPr lang="en-US" b="1" dirty="0" err="1"/>
              <a:t>Urls'</a:t>
            </a:r>
            <a:r>
              <a:rPr lang="en-US" b="1" dirty="0"/>
              <a:t> Monitoring:</a:t>
            </a:r>
          </a:p>
        </p:txBody>
      </p:sp>
      <p:grpSp>
        <p:nvGrpSpPr>
          <p:cNvPr id="23" name="Bottom Right">
            <a:extLst>
              <a:ext uri="{FF2B5EF4-FFF2-40B4-BE49-F238E27FC236}">
                <a16:creationId xmlns:a16="http://schemas.microsoft.com/office/drawing/2014/main" id="{3BA0B410-FA41-4CD6-A923-146E029BB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24" name="Graphic 157">
              <a:extLst>
                <a:ext uri="{FF2B5EF4-FFF2-40B4-BE49-F238E27FC236}">
                  <a16:creationId xmlns:a16="http://schemas.microsoft.com/office/drawing/2014/main" id="{2448B270-CA89-4A7C-8CFC-8237ED03A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  <a:noFill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BD2ED6FF-1F6E-4BF0-BFFF-5CB8D36F14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F2CCA35-C35D-416B-A083-A167138A57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0FAEE04-D524-4356-8CFE-091D44ED18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5F641E2E-FB37-449C-96DA-945907C759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83CE73A-E65A-44EA-9C23-C6F2137AFB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41745A30-6979-4D1D-A629-E7C0C6A535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70C366B-087F-442D-AC20-1319F97A95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D2F7A6B-9CB6-4AC5-B906-664FC95A1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E51523A-B852-5ACD-F0BD-386AD4B40F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8767328"/>
              </p:ext>
            </p:extLst>
          </p:nvPr>
        </p:nvGraphicFramePr>
        <p:xfrm>
          <a:off x="5408988" y="341165"/>
          <a:ext cx="6173409" cy="58434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1315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Rectangle 13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8" name="Freeform: Shape 14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09" name="Freeform: Shape 14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10" name="Freeform: Shape 14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12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213" name="Rectangle 16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4" name="Rectangle 16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15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6F4620E-1C2F-6BB8-961A-575171FCD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77641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Techlab Dev Url: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48B18-CE8D-0E62-930F-09D6C464B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785" y="4074784"/>
            <a:ext cx="3802690" cy="20805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https://dev-techlab.corp.wabtec.com/tracking/</a:t>
            </a:r>
          </a:p>
        </p:txBody>
      </p:sp>
      <p:grpSp>
        <p:nvGrpSpPr>
          <p:cNvPr id="216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68B13F1-0E63-6C03-1BF6-134EFDA91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557" y="1801811"/>
            <a:ext cx="6402214" cy="3249123"/>
          </a:xfrm>
          <a:prstGeom prst="rect">
            <a:avLst/>
          </a:prstGeom>
        </p:spPr>
      </p:pic>
      <p:grpSp>
        <p:nvGrpSpPr>
          <p:cNvPr id="217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85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: Shape 190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653832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6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67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68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9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0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71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2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73" name="Top left">
            <a:extLst>
              <a:ext uri="{FF2B5EF4-FFF2-40B4-BE49-F238E27FC236}">
                <a16:creationId xmlns:a16="http://schemas.microsoft.com/office/drawing/2014/main" id="{E4A71F22-0E43-4930-8185-0D8C17363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337B2BE-9368-41E7-B9D3-4F1F971F94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7EDF3EA-3138-4266-8511-D57CECF0A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A12DCF8-5403-4AA2-818F-2DF853DC1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D89B414-72F6-4409-A12B-4F23F1CE0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14BA161-43C1-4B9D-A341-694B88127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211E8CC-9B3E-4E58-821A-069B7C109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29FA542-0294-4239-B976-E5D20656C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A9045A3-208C-4023-9F44-D62234135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6164C5C-F45A-7D4D-C452-1D6B453FC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163350"/>
            <a:ext cx="5996619" cy="20658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Vfton Prod Url: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14A92-CEB8-ABBB-F300-35E55A18A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981" y="215138"/>
            <a:ext cx="5902745" cy="20421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u="sng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https://vfton.corp.wabtec.com/vfton2/#/Output</a:t>
            </a:r>
          </a:p>
        </p:txBody>
      </p:sp>
      <p:grpSp>
        <p:nvGrpSpPr>
          <p:cNvPr id="74" name="Cross">
            <a:extLst>
              <a:ext uri="{FF2B5EF4-FFF2-40B4-BE49-F238E27FC236}">
                <a16:creationId xmlns:a16="http://schemas.microsoft.com/office/drawing/2014/main" id="{1EDF0462-C0C2-4E84-A7EA-8EE60CEFF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D5894EA-1641-49CE-AE6E-B9522736A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C6415EB-8C9A-4F1B-A459-64B94A865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21A0E63F-FF91-CB44-07EC-052FC9819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806" y="2385716"/>
            <a:ext cx="7800387" cy="3919694"/>
          </a:xfrm>
          <a:prstGeom prst="rect">
            <a:avLst/>
          </a:prstGeom>
        </p:spPr>
      </p:pic>
      <p:grpSp>
        <p:nvGrpSpPr>
          <p:cNvPr id="75" name="Bottom Right">
            <a:extLst>
              <a:ext uri="{FF2B5EF4-FFF2-40B4-BE49-F238E27FC236}">
                <a16:creationId xmlns:a16="http://schemas.microsoft.com/office/drawing/2014/main" id="{B798A610-8506-4BC1-8108-8E1A31CAB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C72D714-A610-482A-B26E-C679E9535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D7EF30A6-8E6C-417A-B645-4EC7F0B38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7D377E0-C3CC-48DC-B73B-09CEEDE395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80E2DF20-A9FD-4B82-8673-1091B4C008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2425BAEB-7B00-4394-8302-CF2DEA7440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917EE8E-E8BC-42F3-BEE3-2F84E8F64D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8647303-59FF-4A2B-8D6D-FB229E6590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BD597AB-C6D9-437D-BBFE-8007D4ED0F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4FA09AC9-DA2A-4216-BBFD-96E701FB85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8AD4A98-C6D7-49C8-A31E-29C6DB7C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94597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6" name="Rectangle 7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7" name="Rectangle 8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8" name="Top left">
            <a:extLst>
              <a:ext uri="{FF2B5EF4-FFF2-40B4-BE49-F238E27FC236}">
                <a16:creationId xmlns:a16="http://schemas.microsoft.com/office/drawing/2014/main" id="{30C2D420-03A9-4AB5-9C8A-784654664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8ACABB24-F7CD-4FB6-ADC2-BA8B6090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39" name="Freeform: Shape 85">
              <a:extLst>
                <a:ext uri="{FF2B5EF4-FFF2-40B4-BE49-F238E27FC236}">
                  <a16:creationId xmlns:a16="http://schemas.microsoft.com/office/drawing/2014/main" id="{F63CD70C-B739-42A7-9846-79FB2804E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0BC00AE-5BBE-4063-8F83-D4A141B489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87">
              <a:extLst>
                <a:ext uri="{FF2B5EF4-FFF2-40B4-BE49-F238E27FC236}">
                  <a16:creationId xmlns:a16="http://schemas.microsoft.com/office/drawing/2014/main" id="{3EECB1B8-9A34-47D7-B4F5-0D8B80D86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DCDCDB07-106E-4AD6-8CD4-927831694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283BD4B-51FB-4643-A52C-2E4111966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F1AD6CE-5252-4F04-9CA4-6B5B26CB7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FBA2D29-8DB1-44B7-8310-7FA36270A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6164C5C-F45A-7D4D-C452-1D6B453FC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68425"/>
            <a:ext cx="4795282" cy="209178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 err="1">
                <a:latin typeface="+mj-lt"/>
                <a:ea typeface="+mj-ea"/>
                <a:cs typeface="+mj-cs"/>
              </a:rPr>
              <a:t>Vfton</a:t>
            </a:r>
            <a:r>
              <a:rPr lang="en-US" b="1"/>
              <a:t> Dev </a:t>
            </a:r>
            <a:r>
              <a:rPr lang="en-US" b="1" kern="1200" err="1">
                <a:latin typeface="+mj-lt"/>
                <a:ea typeface="+mj-ea"/>
                <a:cs typeface="+mj-cs"/>
              </a:rPr>
              <a:t>Url</a:t>
            </a:r>
            <a:r>
              <a:rPr lang="en-US" b="1" kern="1200">
                <a:latin typeface="+mj-lt"/>
                <a:ea typeface="+mj-ea"/>
                <a:cs typeface="+mj-cs"/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14A92-CEB8-ABBB-F300-35E55A18A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9062" y="234715"/>
            <a:ext cx="6436215" cy="20911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u="sng" kern="1200" dirty="0">
                <a:latin typeface="+mn-lt"/>
                <a:ea typeface="+mn-ea"/>
                <a:cs typeface="+mn-cs"/>
              </a:rPr>
              <a:t>https://vfton.corp.wabtec.com/vfton2/#/Output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F1AE9E85-C4F9-DB12-5145-03CAA3C10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539" y="2396732"/>
            <a:ext cx="7766327" cy="3902579"/>
          </a:xfrm>
          <a:prstGeom prst="rect">
            <a:avLst/>
          </a:prstGeom>
        </p:spPr>
      </p:pic>
      <p:grpSp>
        <p:nvGrpSpPr>
          <p:cNvPr id="94" name="Bottom Right">
            <a:extLst>
              <a:ext uri="{FF2B5EF4-FFF2-40B4-BE49-F238E27FC236}">
                <a16:creationId xmlns:a16="http://schemas.microsoft.com/office/drawing/2014/main" id="{B1974323-6061-403E-B0D1-A73F28375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361968C-F531-4231-BBDC-3415177EA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96" name="Graphic 157">
              <a:extLst>
                <a:ext uri="{FF2B5EF4-FFF2-40B4-BE49-F238E27FC236}">
                  <a16:creationId xmlns:a16="http://schemas.microsoft.com/office/drawing/2014/main" id="{E72294A1-7036-4100-8596-574E6EEB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BEDBF857-3C89-44F9-9C0D-B5439C63DB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F3B354C-0CC2-421F-89E2-6AA4EB15CF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0AB573DB-6079-4DBA-A027-A37A6FB6E7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CBCC42A-F810-45E8-A0E4-7659F0B3E7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772F30E3-9A21-43C2-97B8-2209BE7DC5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A2E54461-65B3-4F28-9F39-F68AE0C7E0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542231B2-F2ED-49B7-A9A1-60A0C3A31E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41" name="Freeform: Shape 96">
              <a:extLst>
                <a:ext uri="{FF2B5EF4-FFF2-40B4-BE49-F238E27FC236}">
                  <a16:creationId xmlns:a16="http://schemas.microsoft.com/office/drawing/2014/main" id="{7A628F82-CF87-44D1-A6D8-8C000BFE6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41989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Top left">
            <a:extLst>
              <a:ext uri="{FF2B5EF4-FFF2-40B4-BE49-F238E27FC236}">
                <a16:creationId xmlns:a16="http://schemas.microsoft.com/office/drawing/2014/main" id="{49EBBDF7-403B-404C-AE65-6529C4797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45E4DDE-DABB-4541-B044-FC38949EB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2D357AD-5163-45F3-A5C7-FD3351A90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886A53D-82B1-4C65-9DED-59358265B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6200E88-1288-40E7-9A66-D513E6CA5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B4E4D96-95D8-43F4-90B2-25AC6F6A0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951A656-8684-49D3-8C63-5513CD7BF0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48A156-06F4-42AE-871D-4535FF097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1FD1AA9-14F8-45A8-88C0-28DC94ED4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1C0BEBF8-7FFB-422A-98F0-90FF9E7F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1B94AB3-A0D6-4DB5-9006-C7F2ABD8A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26" name="Graphic 157">
              <a:extLst>
                <a:ext uri="{FF2B5EF4-FFF2-40B4-BE49-F238E27FC236}">
                  <a16:creationId xmlns:a16="http://schemas.microsoft.com/office/drawing/2014/main" id="{C59F5611-23BC-435A-A5C0-D4DD89127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13287DA-BE38-4656-B32C-F10B005F00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BBFD07E-A2BD-4A54-B194-B784DF265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19B4517-9BB8-4C32-B87D-F5E8CD477E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EBA9DD75-9D79-4D26-8A36-B5D9BBA74F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B4EFBFDC-6A43-4413-AC75-13861B0D47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236E5D8-45CC-41FA-A68C-6084229711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24BED8DA-C8A2-4323-A230-5D354066CA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A700AC1-CD4C-4962-B47B-92CDE218A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DF10C-06B7-9EB0-A15D-C862AF42E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7901" y="2818026"/>
            <a:ext cx="6811067" cy="3728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6600" dirty="0">
                <a:cs typeface="Arial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30995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BFC6891-CBA5-427E-98AC-BF56BB033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99EDC0-4AA5-9ECC-4EDC-EC665E1A2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67" y="4258364"/>
            <a:ext cx="4795282" cy="2031941"/>
          </a:xfrm>
        </p:spPr>
        <p:txBody>
          <a:bodyPr anchor="ctr">
            <a:normAutofit/>
          </a:bodyPr>
          <a:lstStyle/>
          <a:p>
            <a:r>
              <a:rPr lang="en-US" b="1" dirty="0"/>
              <a:t>ABM Prod URL:</a:t>
            </a:r>
          </a:p>
        </p:txBody>
      </p:sp>
      <p:grpSp>
        <p:nvGrpSpPr>
          <p:cNvPr id="59" name="Bottom Right">
            <a:extLst>
              <a:ext uri="{FF2B5EF4-FFF2-40B4-BE49-F238E27FC236}">
                <a16:creationId xmlns:a16="http://schemas.microsoft.com/office/drawing/2014/main" id="{4CD73DBB-9AC8-4BE7-AA43-995A7495D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12DE672-70F7-4637-B2FF-2FA41F0B0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61" name="Graphic 157">
              <a:extLst>
                <a:ext uri="{FF2B5EF4-FFF2-40B4-BE49-F238E27FC236}">
                  <a16:creationId xmlns:a16="http://schemas.microsoft.com/office/drawing/2014/main" id="{DD2F0317-76EA-414D-B393-F8B40F19C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EDD0BAA-CF8C-4BEE-8C35-300AF20170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35A65F3-B3C8-4CC6-BA1A-035AEA210F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F0B2B25A-CE08-484B-B756-77C69C3BF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C6F5E584-459A-4F39-9F69-43177D7D66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FA96BF44-ED00-4109-9F2F-65716299D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98C01C93-49E2-4D91-BD01-E1E20675B7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961950D-1C40-4BA8-9CCE-D8E2C0AB9E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934D714-BCAF-4495-A9AD-F66AC5794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85FF055-BE1C-F689-8883-839C8EDB00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86" b="37681"/>
          <a:stretch/>
        </p:blipFill>
        <p:spPr>
          <a:xfrm>
            <a:off x="188468" y="-65680"/>
            <a:ext cx="11812017" cy="3919684"/>
          </a:xfrm>
          <a:prstGeom prst="rect">
            <a:avLst/>
          </a:prstGeom>
        </p:spPr>
      </p:pic>
      <p:grpSp>
        <p:nvGrpSpPr>
          <p:cNvPr id="71" name="Top Left">
            <a:extLst>
              <a:ext uri="{FF2B5EF4-FFF2-40B4-BE49-F238E27FC236}">
                <a16:creationId xmlns:a16="http://schemas.microsoft.com/office/drawing/2014/main" id="{AAFDD3F2-C28D-4186-A9F0-DA324412D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5302C02-0D50-4BBD-8410-674BE02F9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8C7FBB7-D7DF-46D6-80AF-EA374C31A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806BD1F9-BA15-455A-AC80-3E40C5B6A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AD4DC37-4D5F-4CFC-B64A-ACA7ED692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2A0B918-ED2A-45A5-9247-67750B3D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775DAE7-4E0F-4B22-BDD1-4B3F353570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80A3A5C-7609-4229-8E65-17AD785E3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FCC6A-6E89-258A-66C4-D18F71F8F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8649" y="4784359"/>
            <a:ext cx="6291697" cy="16636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None/>
            </a:pPr>
            <a:r>
              <a:rPr lang="en-US" sz="2400" u="sng" dirty="0">
                <a:ea typeface="+mn-lt"/>
                <a:cs typeface="+mn-lt"/>
              </a:rPr>
              <a:t>https://engineabm.corp.wabtec.com/GTABM/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ea typeface="+mn-lt"/>
              <a:cs typeface="+mn-lt"/>
            </a:endParaRPr>
          </a:p>
          <a:p>
            <a:pPr>
              <a:buFont typeface="Arial" panose="020B0504020202020204" pitchFamily="34" charset="0"/>
              <a:buChar char="•"/>
            </a:pPr>
            <a:endParaRPr lang="en-US" sz="18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6406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FBFC6891-CBA5-427E-98AC-BF56BB033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99EDC0-4AA5-9ECC-4EDC-EC665E1A2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560" y="4153261"/>
            <a:ext cx="4795282" cy="2031941"/>
          </a:xfrm>
        </p:spPr>
        <p:txBody>
          <a:bodyPr anchor="ctr">
            <a:normAutofit/>
          </a:bodyPr>
          <a:lstStyle/>
          <a:p>
            <a:r>
              <a:rPr lang="en-US" b="1" dirty="0"/>
              <a:t>ABM Dev URL:</a:t>
            </a:r>
          </a:p>
        </p:txBody>
      </p:sp>
      <p:grpSp>
        <p:nvGrpSpPr>
          <p:cNvPr id="87" name="Bottom Right">
            <a:extLst>
              <a:ext uri="{FF2B5EF4-FFF2-40B4-BE49-F238E27FC236}">
                <a16:creationId xmlns:a16="http://schemas.microsoft.com/office/drawing/2014/main" id="{4CD73DBB-9AC8-4BE7-AA43-995A7495D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12DE672-70F7-4637-B2FF-2FA41F0B0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89" name="Graphic 157">
              <a:extLst>
                <a:ext uri="{FF2B5EF4-FFF2-40B4-BE49-F238E27FC236}">
                  <a16:creationId xmlns:a16="http://schemas.microsoft.com/office/drawing/2014/main" id="{DD2F0317-76EA-414D-B393-F8B40F19C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EDD0BAA-CF8C-4BEE-8C35-300AF20170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935A65F3-B3C8-4CC6-BA1A-035AEA210F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F0B2B25A-CE08-484B-B756-77C69C3BF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F5E584-459A-4F39-9F69-43177D7D66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A96BF44-ED00-4109-9F2F-65716299D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98C01C93-49E2-4D91-BD01-E1E20675B7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E961950D-1C40-4BA8-9CCE-D8E2C0AB9E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934D714-BCAF-4495-A9AD-F66AC5794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Picture 5">
            <a:extLst>
              <a:ext uri="{FF2B5EF4-FFF2-40B4-BE49-F238E27FC236}">
                <a16:creationId xmlns:a16="http://schemas.microsoft.com/office/drawing/2014/main" id="{E1C6CA5A-DB6F-40CB-407E-02D2720DAB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9939"/>
          <a:stretch/>
        </p:blipFill>
        <p:spPr>
          <a:xfrm>
            <a:off x="188468" y="10"/>
            <a:ext cx="11812017" cy="3919684"/>
          </a:xfrm>
          <a:prstGeom prst="rect">
            <a:avLst/>
          </a:prstGeom>
        </p:spPr>
      </p:pic>
      <p:grpSp>
        <p:nvGrpSpPr>
          <p:cNvPr id="99" name="Top Left">
            <a:extLst>
              <a:ext uri="{FF2B5EF4-FFF2-40B4-BE49-F238E27FC236}">
                <a16:creationId xmlns:a16="http://schemas.microsoft.com/office/drawing/2014/main" id="{AAFDD3F2-C28D-4186-A9F0-DA324412D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5302C02-0D50-4BBD-8410-674BE02F9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F8C7FBB7-D7DF-46D6-80AF-EA374C31A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06BD1F9-BA15-455A-AC80-3E40C5B6A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AD4DC37-4D5F-4CFC-B64A-ACA7ED692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2A0B918-ED2A-45A5-9247-67750B3D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775DAE7-4E0F-4B22-BDD1-4B3F353570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80A3A5C-7609-4229-8E65-17AD785E3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FCC6A-6E89-258A-66C4-D18F71F8F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8822" y="4455911"/>
            <a:ext cx="7329593" cy="17293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u="sng" dirty="0">
                <a:ea typeface="+mn-lt"/>
                <a:cs typeface="+mn-lt"/>
              </a:rPr>
              <a:t>https://dev-engineabm.corp.wabtec.com/GTABM/</a:t>
            </a:r>
          </a:p>
          <a:p>
            <a:pPr>
              <a:buFont typeface="Arial" panose="020B0504020202020204" pitchFamily="34" charset="0"/>
              <a:buChar char="•"/>
            </a:pPr>
            <a:endParaRPr lang="en-US" sz="18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103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7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78" name="Top Left">
            <a:extLst>
              <a:ext uri="{FF2B5EF4-FFF2-40B4-BE49-F238E27FC236}">
                <a16:creationId xmlns:a16="http://schemas.microsoft.com/office/drawing/2014/main" id="{9A36C00A-A726-4F7B-8B36-95103394B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49E1D96-8DC7-46D4-B8D1-B723A5D6C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79" name="Freeform: Shape 14">
              <a:extLst>
                <a:ext uri="{FF2B5EF4-FFF2-40B4-BE49-F238E27FC236}">
                  <a16:creationId xmlns:a16="http://schemas.microsoft.com/office/drawing/2014/main" id="{C40480E3-5BF0-4007-8834-B1C42CC58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303112F-39B9-40AF-B7AD-FC780BEAE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16">
              <a:extLst>
                <a:ext uri="{FF2B5EF4-FFF2-40B4-BE49-F238E27FC236}">
                  <a16:creationId xmlns:a16="http://schemas.microsoft.com/office/drawing/2014/main" id="{3DED06CF-341E-471E-95A3-64BF03A7E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152284-F78F-4F98-B194-51EDD6ADB3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F0ECB95-F1DD-4B03-8B55-13BAD2349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B1D8D6C-3A13-49CB-821B-27BE1E938E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E7F05D2-76A1-4B72-929E-B298B1BC93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F923E0D-C77A-C752-1D6C-7730273BD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71" y="-133747"/>
            <a:ext cx="4795282" cy="2616928"/>
          </a:xfrm>
        </p:spPr>
        <p:txBody>
          <a:bodyPr anchor="ctr">
            <a:normAutofit/>
          </a:bodyPr>
          <a:lstStyle/>
          <a:p>
            <a:r>
              <a:rPr lang="en-US" b="1" dirty="0"/>
              <a:t>Dataiku Prod Automation URL: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58D55-3E87-A580-5B2C-337400519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7062" y="-1768"/>
            <a:ext cx="7277042" cy="26163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u="sng" dirty="0">
                <a:ea typeface="+mn-lt"/>
                <a:cs typeface="+mn-lt"/>
              </a:rPr>
              <a:t>https://auto.dataiku.corp.wabtec.com/login/?redirectTo=~2F</a:t>
            </a:r>
            <a:endParaRPr lang="en-US" sz="2400" u="sng" dirty="0"/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8CA7198-E326-C115-E569-5195209581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08" b="31701"/>
          <a:stretch/>
        </p:blipFill>
        <p:spPr>
          <a:xfrm>
            <a:off x="185603" y="2123754"/>
            <a:ext cx="11812017" cy="3919694"/>
          </a:xfrm>
          <a:prstGeom prst="rect">
            <a:avLst/>
          </a:prstGeom>
        </p:spPr>
      </p:pic>
      <p:grpSp>
        <p:nvGrpSpPr>
          <p:cNvPr id="23" name="Bottom Right">
            <a:extLst>
              <a:ext uri="{FF2B5EF4-FFF2-40B4-BE49-F238E27FC236}">
                <a16:creationId xmlns:a16="http://schemas.microsoft.com/office/drawing/2014/main" id="{BC215AF5-FFA9-4C85-8878-F43035AB8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4" name="Graphic 157">
              <a:extLst>
                <a:ext uri="{FF2B5EF4-FFF2-40B4-BE49-F238E27FC236}">
                  <a16:creationId xmlns:a16="http://schemas.microsoft.com/office/drawing/2014/main" id="{EB338286-5DC1-4463-87E2-4388674EC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81" name="Freeform: Shape 25">
                <a:extLst>
                  <a:ext uri="{FF2B5EF4-FFF2-40B4-BE49-F238E27FC236}">
                    <a16:creationId xmlns:a16="http://schemas.microsoft.com/office/drawing/2014/main" id="{8A6607C6-EA90-4F34-8B8F-56691A42F1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87F6E48-7CA3-452B-8C3E-88B9AF76EF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D38220CD-53DE-405B-A58D-2FA422A26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75E166A3-1086-43DA-920F-D5C97183F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0446995-E7D9-4F39-9C86-12056CDE30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932DF78-C4CC-412F-B5AB-20D6F03950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B5DDC2F2-5D70-49F7-AB51-1642E7B4F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2" name="Freeform: Shape 24">
              <a:extLst>
                <a:ext uri="{FF2B5EF4-FFF2-40B4-BE49-F238E27FC236}">
                  <a16:creationId xmlns:a16="http://schemas.microsoft.com/office/drawing/2014/main" id="{7396055B-908F-4FDA-9BDC-EF69168B2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508B615-4374-ABCF-AD95-FFAECEEBCED4}"/>
              </a:ext>
            </a:extLst>
          </p:cNvPr>
          <p:cNvSpPr txBox="1"/>
          <p:nvPr/>
        </p:nvSpPr>
        <p:spPr>
          <a:xfrm>
            <a:off x="191814" y="6300951"/>
            <a:ext cx="887861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/>
              <a:t>Note</a:t>
            </a:r>
            <a:r>
              <a:rPr lang="en-US" sz="2000" dirty="0"/>
              <a:t>: We don't have Dev environment for Dataiku Automation</a:t>
            </a:r>
            <a:endParaRPr lang="en-US" sz="20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6651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8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48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52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9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D4A539-23FC-1695-2B7F-8E9B8C93C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77641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Dataiku Designer Prod Url: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8769-D2DB-0B88-07F8-66B125463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785" y="4074784"/>
            <a:ext cx="3776415" cy="20543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u="sng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https://designer.dataiku.corp.wabtec.com/login/?redirectTo=~2F</a:t>
            </a:r>
            <a:endParaRPr lang="en-US" sz="2200" b="1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49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B15BD97-7D20-EDC2-343A-8F49D2965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557" y="596457"/>
            <a:ext cx="6402214" cy="5541589"/>
          </a:xfrm>
          <a:prstGeom prst="rect">
            <a:avLst/>
          </a:prstGeom>
        </p:spPr>
      </p:pic>
      <p:grpSp>
        <p:nvGrpSpPr>
          <p:cNvPr id="53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8249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8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99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D4A539-23FC-1695-2B7F-8E9B8C93C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77641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Dataiku Designer Dev Url: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8769-D2DB-0B88-07F8-66B125463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785" y="4074784"/>
            <a:ext cx="3776415" cy="20543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u="sng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https://designer.dataiku.corp.wabtec.com/login/?redirectTo=~2F</a:t>
            </a:r>
            <a:endParaRPr lang="en-US" sz="2200" b="1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109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3AF420C-51C4-79F0-B16B-D470DAAF7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557" y="734172"/>
            <a:ext cx="6402214" cy="5082230"/>
          </a:xfrm>
          <a:prstGeom prst="rect">
            <a:avLst/>
          </a:prstGeom>
        </p:spPr>
      </p:pic>
      <p:grpSp>
        <p:nvGrpSpPr>
          <p:cNvPr id="113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15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70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FBFC6891-CBA5-427E-98AC-BF56BB033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D93D98-49C3-3AC5-0557-1B50478E2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733" y="4218950"/>
            <a:ext cx="4795282" cy="20319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 err="1"/>
              <a:t>DigitalPool</a:t>
            </a:r>
            <a:r>
              <a:rPr lang="en-US" b="1" kern="1200" dirty="0">
                <a:latin typeface="+mj-lt"/>
                <a:ea typeface="+mj-ea"/>
                <a:cs typeface="+mj-cs"/>
              </a:rPr>
              <a:t> Prod URL:</a:t>
            </a:r>
          </a:p>
        </p:txBody>
      </p:sp>
      <p:grpSp>
        <p:nvGrpSpPr>
          <p:cNvPr id="100" name="Bottom Right">
            <a:extLst>
              <a:ext uri="{FF2B5EF4-FFF2-40B4-BE49-F238E27FC236}">
                <a16:creationId xmlns:a16="http://schemas.microsoft.com/office/drawing/2014/main" id="{4CD73DBB-9AC8-4BE7-AA43-995A7495D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12DE672-70F7-4637-B2FF-2FA41F0B0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02" name="Graphic 157">
              <a:extLst>
                <a:ext uri="{FF2B5EF4-FFF2-40B4-BE49-F238E27FC236}">
                  <a16:creationId xmlns:a16="http://schemas.microsoft.com/office/drawing/2014/main" id="{DD2F0317-76EA-414D-B393-F8B40F19C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7EDD0BAA-CF8C-4BEE-8C35-300AF20170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935A65F3-B3C8-4CC6-BA1A-035AEA210F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F0B2B25A-CE08-484B-B756-77C69C3BF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C6F5E584-459A-4F39-9F69-43177D7D66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FA96BF44-ED00-4109-9F2F-65716299D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98C01C93-49E2-4D91-BD01-E1E20675B7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E961950D-1C40-4BA8-9CCE-D8E2C0AB9E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934D714-BCAF-4495-A9AD-F66AC5794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7F886D2-DF95-8EF2-6315-270A813565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50" b="22034"/>
          <a:stretch/>
        </p:blipFill>
        <p:spPr>
          <a:xfrm>
            <a:off x="188468" y="10"/>
            <a:ext cx="11812017" cy="3919684"/>
          </a:xfrm>
          <a:prstGeom prst="rect">
            <a:avLst/>
          </a:prstGeom>
        </p:spPr>
      </p:pic>
      <p:grpSp>
        <p:nvGrpSpPr>
          <p:cNvPr id="112" name="Top Left">
            <a:extLst>
              <a:ext uri="{FF2B5EF4-FFF2-40B4-BE49-F238E27FC236}">
                <a16:creationId xmlns:a16="http://schemas.microsoft.com/office/drawing/2014/main" id="{AAFDD3F2-C28D-4186-A9F0-DA324412D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5302C02-0D50-4BBD-8410-674BE02F9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F8C7FBB7-D7DF-46D6-80AF-EA374C31A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806BD1F9-BA15-455A-AC80-3E40C5B6A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AD4DC37-4D5F-4CFC-B64A-ACA7ED692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A0B918-ED2A-45A5-9247-67750B3D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3775DAE7-4E0F-4B22-BDD1-4B3F353570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80A3A5C-7609-4229-8E65-17AD785E3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0828C-BAA4-23E0-6002-C25912868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3166" y="4088049"/>
            <a:ext cx="6725248" cy="20314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u="sng" kern="1200" dirty="0">
                <a:latin typeface="+mn-lt"/>
                <a:ea typeface="+mn-ea"/>
                <a:cs typeface="+mn-cs"/>
              </a:rPr>
              <a:t>https://digitalpool.corp.wabtec.com/#/dashboard</a:t>
            </a:r>
          </a:p>
        </p:txBody>
      </p:sp>
    </p:spTree>
    <p:extLst>
      <p:ext uri="{BB962C8B-B14F-4D97-AF65-F5344CB8AC3E}">
        <p14:creationId xmlns:p14="http://schemas.microsoft.com/office/powerpoint/2010/main" val="3116618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4" name="Rectangle 123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FBFC6891-CBA5-427E-98AC-BF56BB033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D93D98-49C3-3AC5-0557-1B50478E2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560" y="4218950"/>
            <a:ext cx="4795282" cy="20319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b="1" err="1"/>
              <a:t>DigitalPool</a:t>
            </a:r>
            <a:r>
              <a:rPr lang="en-US" sz="3400" b="1"/>
              <a:t> Dev </a:t>
            </a:r>
            <a:r>
              <a:rPr lang="en-US" sz="3400" b="1" kern="1200">
                <a:latin typeface="+mj-lt"/>
                <a:ea typeface="+mj-ea"/>
                <a:cs typeface="+mj-cs"/>
              </a:rPr>
              <a:t>URL:</a:t>
            </a:r>
          </a:p>
        </p:txBody>
      </p:sp>
      <p:grpSp>
        <p:nvGrpSpPr>
          <p:cNvPr id="128" name="Bottom Right">
            <a:extLst>
              <a:ext uri="{FF2B5EF4-FFF2-40B4-BE49-F238E27FC236}">
                <a16:creationId xmlns:a16="http://schemas.microsoft.com/office/drawing/2014/main" id="{4CD73DBB-9AC8-4BE7-AA43-995A7495D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512DE672-70F7-4637-B2FF-2FA41F0B0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30" name="Graphic 157">
              <a:extLst>
                <a:ext uri="{FF2B5EF4-FFF2-40B4-BE49-F238E27FC236}">
                  <a16:creationId xmlns:a16="http://schemas.microsoft.com/office/drawing/2014/main" id="{DD2F0317-76EA-414D-B393-F8B40F19C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7EDD0BAA-CF8C-4BEE-8C35-300AF20170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935A65F3-B3C8-4CC6-BA1A-035AEA210F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F0B2B25A-CE08-484B-B756-77C69C3BF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C6F5E584-459A-4F39-9F69-43177D7D66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FA96BF44-ED00-4109-9F2F-65716299D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98C01C93-49E2-4D91-BD01-E1E20675B7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E961950D-1C40-4BA8-9CCE-D8E2C0AB9E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934D714-BCAF-4495-A9AD-F66AC5794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Picture 5">
            <a:extLst>
              <a:ext uri="{FF2B5EF4-FFF2-40B4-BE49-F238E27FC236}">
                <a16:creationId xmlns:a16="http://schemas.microsoft.com/office/drawing/2014/main" id="{E7B458DC-9F0F-F97A-F460-D1CD41D496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91" b="27585"/>
          <a:stretch/>
        </p:blipFill>
        <p:spPr>
          <a:xfrm>
            <a:off x="188468" y="10"/>
            <a:ext cx="11812017" cy="3919684"/>
          </a:xfrm>
          <a:prstGeom prst="rect">
            <a:avLst/>
          </a:prstGeom>
        </p:spPr>
      </p:pic>
      <p:grpSp>
        <p:nvGrpSpPr>
          <p:cNvPr id="140" name="Top Left">
            <a:extLst>
              <a:ext uri="{FF2B5EF4-FFF2-40B4-BE49-F238E27FC236}">
                <a16:creationId xmlns:a16="http://schemas.microsoft.com/office/drawing/2014/main" id="{AAFDD3F2-C28D-4186-A9F0-DA324412D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02C02-0D50-4BBD-8410-674BE02F9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8C7FBB7-D7DF-46D6-80AF-EA374C31A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806BD1F9-BA15-455A-AC80-3E40C5B6A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AD4DC37-4D5F-4CFC-B64A-ACA7ED692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82A0B918-ED2A-45A5-9247-67750B3D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775DAE7-4E0F-4B22-BDD1-4B3F353570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80A3A5C-7609-4229-8E65-17AD785E3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0828C-BAA4-23E0-6002-C25912868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8234" y="4206290"/>
            <a:ext cx="7263904" cy="20314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u="sng" kern="1200" dirty="0">
                <a:ea typeface="+mn-lt"/>
                <a:cs typeface="+mn-lt"/>
              </a:rPr>
              <a:t>https://</a:t>
            </a:r>
            <a:r>
              <a:rPr lang="en-US" sz="2400" u="sng" dirty="0">
                <a:ea typeface="+mn-lt"/>
                <a:cs typeface="+mn-lt"/>
              </a:rPr>
              <a:t>dev-digitalpool</a:t>
            </a:r>
            <a:r>
              <a:rPr lang="en-US" sz="2400" u="sng" kern="1200" dirty="0">
                <a:ea typeface="+mn-lt"/>
                <a:cs typeface="+mn-lt"/>
              </a:rPr>
              <a:t>.corp.wabtec.com/#/dashboard</a:t>
            </a:r>
            <a:endParaRPr lang="en-US" sz="2400" u="sng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09369698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Sagona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ExploreVTI</vt:lpstr>
      <vt:lpstr>Web Applications (URL's Monitoring</vt:lpstr>
      <vt:lpstr>Urls' Monitoring:</vt:lpstr>
      <vt:lpstr>ABM Prod URL:</vt:lpstr>
      <vt:lpstr>ABM Dev URL:</vt:lpstr>
      <vt:lpstr>Dataiku Prod Automation URL:</vt:lpstr>
      <vt:lpstr>Dataiku Designer Prod Url:</vt:lpstr>
      <vt:lpstr>Dataiku Designer Dev Url:</vt:lpstr>
      <vt:lpstr>DigitalPool Prod URL:</vt:lpstr>
      <vt:lpstr>DigitalPool Dev URL:</vt:lpstr>
      <vt:lpstr>I360 Prod URL:</vt:lpstr>
      <vt:lpstr>I360 Dev URL:</vt:lpstr>
      <vt:lpstr>I360 Cust Prod URL:</vt:lpstr>
      <vt:lpstr>I360 Cust Dev URL:</vt:lpstr>
      <vt:lpstr>Mark Prod URL:</vt:lpstr>
      <vt:lpstr>Mark Dev URL:</vt:lpstr>
      <vt:lpstr>Obsolescence Prod URL:</vt:lpstr>
      <vt:lpstr>Obsolescence Dev URL:</vt:lpstr>
      <vt:lpstr>Product Catalog Prod URL:</vt:lpstr>
      <vt:lpstr>Techlab Prod Url:</vt:lpstr>
      <vt:lpstr>Techlab Dev Url:</vt:lpstr>
      <vt:lpstr>Vfton Prod Url:</vt:lpstr>
      <vt:lpstr>Vfton Dev Url: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292</cp:revision>
  <dcterms:created xsi:type="dcterms:W3CDTF">2022-07-08T17:59:50Z</dcterms:created>
  <dcterms:modified xsi:type="dcterms:W3CDTF">2022-07-08T19:18:44Z</dcterms:modified>
</cp:coreProperties>
</file>

<file path=docProps/thumbnail.jpeg>
</file>